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handoutMasterIdLst>
    <p:handoutMasterId r:id="rId27"/>
  </p:handoutMasterIdLst>
  <p:sldIdLst>
    <p:sldId id="256" r:id="rId5"/>
    <p:sldId id="4832" r:id="rId6"/>
    <p:sldId id="4865" r:id="rId7"/>
    <p:sldId id="4850" r:id="rId8"/>
    <p:sldId id="4851" r:id="rId9"/>
    <p:sldId id="4852" r:id="rId10"/>
    <p:sldId id="4867" r:id="rId11"/>
    <p:sldId id="4872" r:id="rId12"/>
    <p:sldId id="4855" r:id="rId13"/>
    <p:sldId id="4856" r:id="rId14"/>
    <p:sldId id="4864" r:id="rId15"/>
    <p:sldId id="4868" r:id="rId16"/>
    <p:sldId id="4859" r:id="rId17"/>
    <p:sldId id="4860" r:id="rId18"/>
    <p:sldId id="4861" r:id="rId19"/>
    <p:sldId id="4863" r:id="rId20"/>
    <p:sldId id="4871" r:id="rId21"/>
    <p:sldId id="257" r:id="rId22"/>
    <p:sldId id="4862" r:id="rId23"/>
    <p:sldId id="4873" r:id="rId24"/>
    <p:sldId id="262" r:id="rId25"/>
  </p:sldIdLst>
  <p:sldSz cx="13444538" cy="7562850"/>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71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547A5E-3EE2-E331-3FBB-87E2D299CB3D}" name="Olivier Manceau (Public Impact Management)" initials="OM(IM" userId="Olivier Manceau (Public Impact Management)" providerId="None"/>
  <p188:author id="{AA1EEB8E-1D43-5911-C63F-BE75EA4AD89A}" name="Jean Ball (Public Impact Management)" initials="JB(IM" userId="S::jean.ball@publicimpact.eu::e0002393-aa2a-4e25-9ff6-bcaa02e0d1f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UQ, CATHERINE" initials="CC" lastIdx="22" clrIdx="0">
    <p:extLst>
      <p:ext uri="{19B8F6BF-5375-455C-9EA6-DF929625EA0E}">
        <p15:presenceInfo xmlns:p15="http://schemas.microsoft.com/office/powerpoint/2012/main" userId="S-1-5-21-3641078771-3653456904-245653651-473649" providerId="AD"/>
      </p:ext>
    </p:extLst>
  </p:cmAuthor>
  <p:cmAuthor id="2" name="Jean Ball (Public Impact Management)" initials="JB(IM" lastIdx="4" clrIdx="1">
    <p:extLst>
      <p:ext uri="{19B8F6BF-5375-455C-9EA6-DF929625EA0E}">
        <p15:presenceInfo xmlns:p15="http://schemas.microsoft.com/office/powerpoint/2012/main" userId="S::jean.ball@publicimpact.eu::e0002393-aa2a-4e25-9ff6-bcaa02e0d1f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FF"/>
    <a:srgbClr val="0000FF"/>
    <a:srgbClr val="000000"/>
    <a:srgbClr val="5C5E60"/>
    <a:srgbClr val="810084"/>
    <a:srgbClr val="8E4290"/>
    <a:srgbClr val="8500A4"/>
    <a:srgbClr val="CC0099"/>
    <a:srgbClr val="CC00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7292A2E-F333-43FB-9621-5CBBE7FDCDCB}" styleName="Style léger 2 - Accentuation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93D81CF-94F2-401A-BA57-92F5A7B2D0C5}" styleName="Style moyen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17" autoAdjust="0"/>
    <p:restoredTop sz="92749" autoAdjust="0"/>
  </p:normalViewPr>
  <p:slideViewPr>
    <p:cSldViewPr>
      <p:cViewPr varScale="1">
        <p:scale>
          <a:sx n="54" d="100"/>
          <a:sy n="54" d="100"/>
        </p:scale>
        <p:origin x="924" y="60"/>
      </p:cViewPr>
      <p:guideLst>
        <p:guide orient="horz" pos="2880"/>
        <p:guide pos="27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46"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6058" cy="498419"/>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50530" y="1"/>
            <a:ext cx="2946058" cy="498419"/>
          </a:xfrm>
          <a:prstGeom prst="rect">
            <a:avLst/>
          </a:prstGeom>
        </p:spPr>
        <p:txBody>
          <a:bodyPr vert="horz" lIns="91440" tIns="45720" rIns="91440" bIns="45720" rtlCol="0"/>
          <a:lstStyle>
            <a:lvl1pPr algn="r">
              <a:defRPr sz="1200"/>
            </a:lvl1pPr>
          </a:lstStyle>
          <a:p>
            <a:fld id="{D31CD2B5-ED5A-48CB-81CB-56FAA12FBA6E}" type="datetimeFigureOut">
              <a:rPr lang="fr-FR" smtClean="0"/>
              <a:t>14/10/2024</a:t>
            </a:fld>
            <a:endParaRPr lang="fr-FR" dirty="0"/>
          </a:p>
        </p:txBody>
      </p:sp>
      <p:sp>
        <p:nvSpPr>
          <p:cNvPr id="4" name="Espace réservé du pied de page 3"/>
          <p:cNvSpPr>
            <a:spLocks noGrp="1"/>
          </p:cNvSpPr>
          <p:nvPr>
            <p:ph type="ftr" sz="quarter" idx="2"/>
          </p:nvPr>
        </p:nvSpPr>
        <p:spPr>
          <a:xfrm>
            <a:off x="0" y="9428220"/>
            <a:ext cx="2946058" cy="498418"/>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50530" y="9428220"/>
            <a:ext cx="2946058" cy="498418"/>
          </a:xfrm>
          <a:prstGeom prst="rect">
            <a:avLst/>
          </a:prstGeom>
        </p:spPr>
        <p:txBody>
          <a:bodyPr vert="horz" lIns="91440" tIns="45720" rIns="91440" bIns="45720" rtlCol="0" anchor="b"/>
          <a:lstStyle>
            <a:lvl1pPr algn="r">
              <a:defRPr sz="1200"/>
            </a:lvl1pPr>
          </a:lstStyle>
          <a:p>
            <a:fld id="{FD35BD29-482A-4E52-AFB8-07B4B766AEA8}" type="slidenum">
              <a:rPr lang="fr-FR" smtClean="0"/>
              <a:t>‹N°›</a:t>
            </a:fld>
            <a:endParaRPr lang="fr-FR" dirty="0"/>
          </a:p>
        </p:txBody>
      </p:sp>
    </p:spTree>
    <p:extLst>
      <p:ext uri="{BB962C8B-B14F-4D97-AF65-F5344CB8AC3E}">
        <p14:creationId xmlns:p14="http://schemas.microsoft.com/office/powerpoint/2010/main" val="7888777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6058" cy="498419"/>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50530" y="1"/>
            <a:ext cx="2946058" cy="498419"/>
          </a:xfrm>
          <a:prstGeom prst="rect">
            <a:avLst/>
          </a:prstGeom>
        </p:spPr>
        <p:txBody>
          <a:bodyPr vert="horz" lIns="91440" tIns="45720" rIns="91440" bIns="45720" rtlCol="0"/>
          <a:lstStyle>
            <a:lvl1pPr algn="r">
              <a:defRPr sz="1200"/>
            </a:lvl1pPr>
          </a:lstStyle>
          <a:p>
            <a:fld id="{F20470B1-D443-42C5-94A4-05548E9B522B}" type="datetimeFigureOut">
              <a:rPr lang="fr-FR" smtClean="0"/>
              <a:t>14/10/2024</a:t>
            </a:fld>
            <a:endParaRPr lang="fr-FR" dirty="0"/>
          </a:p>
        </p:txBody>
      </p:sp>
      <p:sp>
        <p:nvSpPr>
          <p:cNvPr id="4" name="Espace réservé de l'image des diapositives 3"/>
          <p:cNvSpPr>
            <a:spLocks noGrp="1" noRot="1" noChangeAspect="1"/>
          </p:cNvSpPr>
          <p:nvPr>
            <p:ph type="sldImg" idx="2"/>
          </p:nvPr>
        </p:nvSpPr>
        <p:spPr>
          <a:xfrm>
            <a:off x="422275" y="1239838"/>
            <a:ext cx="5953125" cy="3349625"/>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79442" y="4777862"/>
            <a:ext cx="5438792" cy="3908527"/>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220"/>
            <a:ext cx="2946058" cy="498418"/>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50530" y="9428220"/>
            <a:ext cx="2946058" cy="498418"/>
          </a:xfrm>
          <a:prstGeom prst="rect">
            <a:avLst/>
          </a:prstGeom>
        </p:spPr>
        <p:txBody>
          <a:bodyPr vert="horz" lIns="91440" tIns="45720" rIns="91440" bIns="45720" rtlCol="0" anchor="b"/>
          <a:lstStyle>
            <a:lvl1pPr algn="r">
              <a:defRPr sz="1200"/>
            </a:lvl1pPr>
          </a:lstStyle>
          <a:p>
            <a:fld id="{A84802AE-370C-4BE8-8BEC-64FB04CBB431}" type="slidenum">
              <a:rPr lang="fr-FR" smtClean="0"/>
              <a:t>‹N°›</a:t>
            </a:fld>
            <a:endParaRPr lang="fr-FR" dirty="0"/>
          </a:p>
        </p:txBody>
      </p:sp>
    </p:spTree>
    <p:extLst>
      <p:ext uri="{BB962C8B-B14F-4D97-AF65-F5344CB8AC3E}">
        <p14:creationId xmlns:p14="http://schemas.microsoft.com/office/powerpoint/2010/main" val="2914037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84802AE-370C-4BE8-8BEC-64FB04CBB431}" type="slidenum">
              <a:rPr lang="fr-FR" smtClean="0"/>
              <a:t>7</a:t>
            </a:fld>
            <a:endParaRPr lang="fr-FR" dirty="0"/>
          </a:p>
        </p:txBody>
      </p:sp>
    </p:spTree>
    <p:extLst>
      <p:ext uri="{BB962C8B-B14F-4D97-AF65-F5344CB8AC3E}">
        <p14:creationId xmlns:p14="http://schemas.microsoft.com/office/powerpoint/2010/main" val="2751510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84802AE-370C-4BE8-8BEC-64FB04CBB431}" type="slidenum">
              <a:rPr lang="fr-FR" smtClean="0"/>
              <a:t>10</a:t>
            </a:fld>
            <a:endParaRPr lang="fr-FR" dirty="0"/>
          </a:p>
        </p:txBody>
      </p:sp>
    </p:spTree>
    <p:extLst>
      <p:ext uri="{BB962C8B-B14F-4D97-AF65-F5344CB8AC3E}">
        <p14:creationId xmlns:p14="http://schemas.microsoft.com/office/powerpoint/2010/main" val="996279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84802AE-370C-4BE8-8BEC-64FB04CBB431}" type="slidenum">
              <a:rPr lang="fr-FR" smtClean="0"/>
              <a:t>11</a:t>
            </a:fld>
            <a:endParaRPr lang="fr-FR" dirty="0"/>
          </a:p>
        </p:txBody>
      </p:sp>
    </p:spTree>
    <p:extLst>
      <p:ext uri="{BB962C8B-B14F-4D97-AF65-F5344CB8AC3E}">
        <p14:creationId xmlns:p14="http://schemas.microsoft.com/office/powerpoint/2010/main" val="257146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84802AE-370C-4BE8-8BEC-64FB04CBB431}" type="slidenum">
              <a:rPr lang="fr-FR" smtClean="0"/>
              <a:t>12</a:t>
            </a:fld>
            <a:endParaRPr lang="fr-FR" dirty="0"/>
          </a:p>
        </p:txBody>
      </p:sp>
    </p:spTree>
    <p:extLst>
      <p:ext uri="{BB962C8B-B14F-4D97-AF65-F5344CB8AC3E}">
        <p14:creationId xmlns:p14="http://schemas.microsoft.com/office/powerpoint/2010/main" val="2681574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84802AE-370C-4BE8-8BEC-64FB04CBB431}" type="slidenum">
              <a:rPr lang="fr-FR" smtClean="0"/>
              <a:t>13</a:t>
            </a:fld>
            <a:endParaRPr lang="fr-FR" dirty="0"/>
          </a:p>
        </p:txBody>
      </p:sp>
    </p:spTree>
    <p:extLst>
      <p:ext uri="{BB962C8B-B14F-4D97-AF65-F5344CB8AC3E}">
        <p14:creationId xmlns:p14="http://schemas.microsoft.com/office/powerpoint/2010/main" val="1641828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84802AE-370C-4BE8-8BEC-64FB04CBB431}" type="slidenum">
              <a:rPr lang="fr-FR" smtClean="0"/>
              <a:t>14</a:t>
            </a:fld>
            <a:endParaRPr lang="fr-FR" dirty="0"/>
          </a:p>
        </p:txBody>
      </p:sp>
    </p:spTree>
    <p:extLst>
      <p:ext uri="{BB962C8B-B14F-4D97-AF65-F5344CB8AC3E}">
        <p14:creationId xmlns:p14="http://schemas.microsoft.com/office/powerpoint/2010/main" val="888348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84802AE-370C-4BE8-8BEC-64FB04CBB431}" type="slidenum">
              <a:rPr lang="fr-FR" smtClean="0"/>
              <a:t>15</a:t>
            </a:fld>
            <a:endParaRPr lang="fr-FR" dirty="0"/>
          </a:p>
        </p:txBody>
      </p:sp>
    </p:spTree>
    <p:extLst>
      <p:ext uri="{BB962C8B-B14F-4D97-AF65-F5344CB8AC3E}">
        <p14:creationId xmlns:p14="http://schemas.microsoft.com/office/powerpoint/2010/main" val="5863028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Diapositive de titre">
    <p:spTree>
      <p:nvGrpSpPr>
        <p:cNvPr id="1" name=""/>
        <p:cNvGrpSpPr/>
        <p:nvPr/>
      </p:nvGrpSpPr>
      <p:grpSpPr>
        <a:xfrm>
          <a:off x="0" y="0"/>
          <a:ext cx="0" cy="0"/>
          <a:chOff x="0" y="0"/>
          <a:chExt cx="0" cy="0"/>
        </a:xfrm>
      </p:grpSpPr>
      <p:sp>
        <p:nvSpPr>
          <p:cNvPr id="2" name="Holder 2"/>
          <p:cNvSpPr>
            <a:spLocks noGrp="1"/>
          </p:cNvSpPr>
          <p:nvPr>
            <p:ph type="ctrTitle"/>
          </p:nvPr>
        </p:nvSpPr>
        <p:spPr>
          <a:xfrm>
            <a:off x="1008342" y="2344485"/>
            <a:ext cx="11427857" cy="754053"/>
          </a:xfrm>
          <a:prstGeom prst="rect">
            <a:avLst/>
          </a:prstGeom>
        </p:spPr>
        <p:txBody>
          <a:bodyPr wrap="square" lIns="0" tIns="0" rIns="0" bIns="0">
            <a:spAutoFit/>
          </a:bodyPr>
          <a:lstStyle>
            <a:lvl1pPr>
              <a:defRPr/>
            </a:lvl1pPr>
          </a:lstStyle>
          <a:p>
            <a:r>
              <a:rPr lang="fr-FR"/>
              <a:t>Modifiez le style du titre</a:t>
            </a:r>
            <a:endParaRPr/>
          </a:p>
        </p:txBody>
      </p:sp>
      <p:sp>
        <p:nvSpPr>
          <p:cNvPr id="3" name="Holder 3"/>
          <p:cNvSpPr>
            <a:spLocks noGrp="1"/>
          </p:cNvSpPr>
          <p:nvPr>
            <p:ph type="subTitle" idx="4"/>
          </p:nvPr>
        </p:nvSpPr>
        <p:spPr>
          <a:xfrm>
            <a:off x="2016682" y="4235198"/>
            <a:ext cx="9411177" cy="276999"/>
          </a:xfrm>
          <a:prstGeom prst="rect">
            <a:avLst/>
          </a:prstGeom>
        </p:spPr>
        <p:txBody>
          <a:bodyPr wrap="square" lIns="0" tIns="0" rIns="0" bIns="0">
            <a:spAutoFit/>
          </a:bodyPr>
          <a:lstStyle>
            <a:lvl1pPr>
              <a:defRPr/>
            </a:lvl1pPr>
          </a:lstStyle>
          <a:p>
            <a:r>
              <a:rPr lang="fr-FR"/>
              <a:t>Modifier le style des sous-titres du masque</a:t>
            </a:r>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57634C3-5923-4C39-B990-9AA7668B678D}" type="datetime1">
              <a:rPr lang="en-US" smtClean="0"/>
              <a:t>10/14/2024</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dirty="0"/>
          </a:p>
        </p:txBody>
      </p:sp>
      <p:sp>
        <p:nvSpPr>
          <p:cNvPr id="7" name="bk object 17">
            <a:extLst>
              <a:ext uri="{FF2B5EF4-FFF2-40B4-BE49-F238E27FC236}">
                <a16:creationId xmlns:a16="http://schemas.microsoft.com/office/drawing/2014/main" id="{2C054B96-EADA-4F59-94FA-A0A701A44B01}"/>
              </a:ext>
            </a:extLst>
          </p:cNvPr>
          <p:cNvSpPr/>
          <p:nvPr userDrawn="1"/>
        </p:nvSpPr>
        <p:spPr>
          <a:xfrm>
            <a:off x="390230" y="757089"/>
            <a:ext cx="8013232" cy="0"/>
          </a:xfrm>
          <a:custGeom>
            <a:avLst/>
            <a:gdLst/>
            <a:ahLst/>
            <a:cxnLst/>
            <a:rect l="l" t="t" r="r" b="b"/>
            <a:pathLst>
              <a:path w="6373495">
                <a:moveTo>
                  <a:pt x="0" y="0"/>
                </a:moveTo>
                <a:lnTo>
                  <a:pt x="6373141" y="0"/>
                </a:lnTo>
              </a:path>
            </a:pathLst>
          </a:custGeom>
          <a:ln w="33526">
            <a:solidFill>
              <a:srgbClr val="810084"/>
            </a:solidFill>
          </a:ln>
        </p:spPr>
        <p:txBody>
          <a:bodyPr wrap="square" lIns="0" tIns="0" rIns="0" bIns="0" rtlCol="0"/>
          <a:lstStyle/>
          <a:p>
            <a:endParaRPr sz="1800" dirty="0"/>
          </a:p>
        </p:txBody>
      </p:sp>
      <p:pic>
        <p:nvPicPr>
          <p:cNvPr id="8" name="Image 7">
            <a:extLst>
              <a:ext uri="{FF2B5EF4-FFF2-40B4-BE49-F238E27FC236}">
                <a16:creationId xmlns:a16="http://schemas.microsoft.com/office/drawing/2014/main" id="{9CA4BBAE-F9E0-4273-837D-B665DCE4DB82}"/>
              </a:ext>
            </a:extLst>
          </p:cNvPr>
          <p:cNvPicPr>
            <a:picLocks noChangeAspect="1"/>
          </p:cNvPicPr>
          <p:nvPr userDrawn="1"/>
        </p:nvPicPr>
        <p:blipFill>
          <a:blip r:embed="rId2"/>
          <a:stretch>
            <a:fillRect/>
          </a:stretch>
        </p:blipFill>
        <p:spPr>
          <a:xfrm>
            <a:off x="10327580" y="86147"/>
            <a:ext cx="3019425" cy="74295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Holder 2"/>
          <p:cNvSpPr>
            <a:spLocks noGrp="1"/>
          </p:cNvSpPr>
          <p:nvPr>
            <p:ph type="title"/>
          </p:nvPr>
        </p:nvSpPr>
        <p:spPr>
          <a:xfrm>
            <a:off x="390230" y="441374"/>
            <a:ext cx="12664081" cy="754053"/>
          </a:xfrm>
        </p:spPr>
        <p:txBody>
          <a:bodyPr lIns="0" tIns="0" rIns="0" bIns="0"/>
          <a:lstStyle>
            <a:lvl1pPr>
              <a:defRPr sz="4900" b="1" i="0">
                <a:solidFill>
                  <a:srgbClr val="082A67"/>
                </a:solidFill>
                <a:latin typeface="Arial"/>
                <a:cs typeface="Arial"/>
              </a:defRPr>
            </a:lvl1pPr>
          </a:lstStyle>
          <a:p>
            <a:r>
              <a:rPr lang="fr-FR"/>
              <a:t>Modifiez le style du titre</a:t>
            </a:r>
            <a:endParaRPr/>
          </a:p>
        </p:txBody>
      </p:sp>
      <p:sp>
        <p:nvSpPr>
          <p:cNvPr id="3" name="Holder 3"/>
          <p:cNvSpPr>
            <a:spLocks noGrp="1"/>
          </p:cNvSpPr>
          <p:nvPr>
            <p:ph type="body" idx="1"/>
          </p:nvPr>
        </p:nvSpPr>
        <p:spPr/>
        <p:txBody>
          <a:bodyPr lIns="0" tIns="0" rIns="0" bIns="0"/>
          <a:lstStyle>
            <a:lvl1pPr>
              <a:defRPr/>
            </a:lvl1pPr>
          </a:lstStyle>
          <a:p>
            <a:pPr lvl="0"/>
            <a:r>
              <a:rPr lang="fr-FR"/>
              <a:t>Modifier les styles du texte du masque</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6E7994B7-6B47-4600-8982-1DDCC91FA7FC}" type="datetime1">
              <a:rPr lang="en-US" smtClean="0"/>
              <a:t>10/14/2024</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dirty="0"/>
          </a:p>
        </p:txBody>
      </p:sp>
      <p:sp>
        <p:nvSpPr>
          <p:cNvPr id="7" name="bk object 17">
            <a:extLst>
              <a:ext uri="{FF2B5EF4-FFF2-40B4-BE49-F238E27FC236}">
                <a16:creationId xmlns:a16="http://schemas.microsoft.com/office/drawing/2014/main" id="{7022B22A-2BB2-4D3E-9A6E-2E1890DC365E}"/>
              </a:ext>
            </a:extLst>
          </p:cNvPr>
          <p:cNvSpPr/>
          <p:nvPr userDrawn="1"/>
        </p:nvSpPr>
        <p:spPr>
          <a:xfrm>
            <a:off x="390230" y="757089"/>
            <a:ext cx="8013232" cy="0"/>
          </a:xfrm>
          <a:custGeom>
            <a:avLst/>
            <a:gdLst/>
            <a:ahLst/>
            <a:cxnLst/>
            <a:rect l="l" t="t" r="r" b="b"/>
            <a:pathLst>
              <a:path w="6373495">
                <a:moveTo>
                  <a:pt x="0" y="0"/>
                </a:moveTo>
                <a:lnTo>
                  <a:pt x="6373141" y="0"/>
                </a:lnTo>
              </a:path>
            </a:pathLst>
          </a:custGeom>
          <a:ln w="33526">
            <a:solidFill>
              <a:srgbClr val="810084"/>
            </a:solidFill>
          </a:ln>
        </p:spPr>
        <p:txBody>
          <a:bodyPr wrap="square" lIns="0" tIns="0" rIns="0" bIns="0" rtlCol="0"/>
          <a:lstStyle/>
          <a:p>
            <a:endParaRPr sz="1800" dirty="0"/>
          </a:p>
        </p:txBody>
      </p:sp>
      <p:pic>
        <p:nvPicPr>
          <p:cNvPr id="8" name="Image 7">
            <a:extLst>
              <a:ext uri="{FF2B5EF4-FFF2-40B4-BE49-F238E27FC236}">
                <a16:creationId xmlns:a16="http://schemas.microsoft.com/office/drawing/2014/main" id="{0AF9D50F-374A-4B8E-A557-39C5D244D3CB}"/>
              </a:ext>
            </a:extLst>
          </p:cNvPr>
          <p:cNvPicPr>
            <a:picLocks noChangeAspect="1"/>
          </p:cNvPicPr>
          <p:nvPr userDrawn="1"/>
        </p:nvPicPr>
        <p:blipFill>
          <a:blip r:embed="rId2"/>
          <a:stretch>
            <a:fillRect/>
          </a:stretch>
        </p:blipFill>
        <p:spPr>
          <a:xfrm>
            <a:off x="10327580" y="86147"/>
            <a:ext cx="3019425" cy="74295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Deux contenus">
    <p:spTree>
      <p:nvGrpSpPr>
        <p:cNvPr id="1" name=""/>
        <p:cNvGrpSpPr/>
        <p:nvPr/>
      </p:nvGrpSpPr>
      <p:grpSpPr>
        <a:xfrm>
          <a:off x="0" y="0"/>
          <a:ext cx="0" cy="0"/>
          <a:chOff x="0" y="0"/>
          <a:chExt cx="0" cy="0"/>
        </a:xfrm>
      </p:grpSpPr>
      <p:sp>
        <p:nvSpPr>
          <p:cNvPr id="2" name="Holder 2"/>
          <p:cNvSpPr>
            <a:spLocks noGrp="1"/>
          </p:cNvSpPr>
          <p:nvPr>
            <p:ph type="title"/>
          </p:nvPr>
        </p:nvSpPr>
        <p:spPr>
          <a:xfrm>
            <a:off x="390230" y="441374"/>
            <a:ext cx="12664081" cy="754053"/>
          </a:xfrm>
        </p:spPr>
        <p:txBody>
          <a:bodyPr lIns="0" tIns="0" rIns="0" bIns="0"/>
          <a:lstStyle>
            <a:lvl1pPr>
              <a:defRPr sz="4900" b="1" i="0">
                <a:solidFill>
                  <a:srgbClr val="082A67"/>
                </a:solidFill>
                <a:latin typeface="Arial"/>
                <a:cs typeface="Arial"/>
              </a:defRPr>
            </a:lvl1pPr>
          </a:lstStyle>
          <a:p>
            <a:r>
              <a:rPr lang="fr-FR"/>
              <a:t>Modifiez le style du titre</a:t>
            </a:r>
            <a:endParaRPr/>
          </a:p>
        </p:txBody>
      </p:sp>
      <p:sp>
        <p:nvSpPr>
          <p:cNvPr id="3" name="Holder 3"/>
          <p:cNvSpPr>
            <a:spLocks noGrp="1"/>
          </p:cNvSpPr>
          <p:nvPr>
            <p:ph sz="half" idx="2"/>
          </p:nvPr>
        </p:nvSpPr>
        <p:spPr>
          <a:xfrm>
            <a:off x="672229" y="1739458"/>
            <a:ext cx="5848374" cy="276999"/>
          </a:xfrm>
          <a:prstGeom prst="rect">
            <a:avLst/>
          </a:prstGeom>
        </p:spPr>
        <p:txBody>
          <a:bodyPr wrap="square" lIns="0" tIns="0" rIns="0" bIns="0">
            <a:spAutoFit/>
          </a:bodyPr>
          <a:lstStyle>
            <a:lvl1pPr>
              <a:defRPr/>
            </a:lvl1pPr>
          </a:lstStyle>
          <a:p>
            <a:pPr lvl="0"/>
            <a:r>
              <a:rPr lang="fr-FR"/>
              <a:t>Modifier les styles du texte du masque</a:t>
            </a:r>
          </a:p>
        </p:txBody>
      </p:sp>
      <p:sp>
        <p:nvSpPr>
          <p:cNvPr id="4" name="Holder 4"/>
          <p:cNvSpPr>
            <a:spLocks noGrp="1"/>
          </p:cNvSpPr>
          <p:nvPr>
            <p:ph sz="half" idx="3"/>
          </p:nvPr>
        </p:nvSpPr>
        <p:spPr>
          <a:xfrm>
            <a:off x="6923939" y="1739458"/>
            <a:ext cx="5848374" cy="276999"/>
          </a:xfrm>
          <a:prstGeom prst="rect">
            <a:avLst/>
          </a:prstGeom>
        </p:spPr>
        <p:txBody>
          <a:bodyPr wrap="square" lIns="0" tIns="0" rIns="0" bIns="0">
            <a:spAutoFit/>
          </a:bodyPr>
          <a:lstStyle>
            <a:lvl1pPr>
              <a:defRPr/>
            </a:lvl1pPr>
          </a:lstStyle>
          <a:p>
            <a:pPr lvl="0"/>
            <a:r>
              <a:rPr lang="fr-FR"/>
              <a:t>Modifier les styles du texte du masque</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5CFBD408-5B7A-4821-97CC-F884F4C7486A}" type="datetime1">
              <a:rPr lang="en-US" smtClean="0"/>
              <a:t>10/14/2024</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dirty="0"/>
          </a:p>
        </p:txBody>
      </p:sp>
      <p:sp>
        <p:nvSpPr>
          <p:cNvPr id="8" name="bk object 17">
            <a:extLst>
              <a:ext uri="{FF2B5EF4-FFF2-40B4-BE49-F238E27FC236}">
                <a16:creationId xmlns:a16="http://schemas.microsoft.com/office/drawing/2014/main" id="{524C4E46-8796-4E19-99BF-F8E169E71FFD}"/>
              </a:ext>
            </a:extLst>
          </p:cNvPr>
          <p:cNvSpPr/>
          <p:nvPr userDrawn="1"/>
        </p:nvSpPr>
        <p:spPr>
          <a:xfrm>
            <a:off x="390230" y="757089"/>
            <a:ext cx="8013232" cy="0"/>
          </a:xfrm>
          <a:custGeom>
            <a:avLst/>
            <a:gdLst/>
            <a:ahLst/>
            <a:cxnLst/>
            <a:rect l="l" t="t" r="r" b="b"/>
            <a:pathLst>
              <a:path w="6373495">
                <a:moveTo>
                  <a:pt x="0" y="0"/>
                </a:moveTo>
                <a:lnTo>
                  <a:pt x="6373141" y="0"/>
                </a:lnTo>
              </a:path>
            </a:pathLst>
          </a:custGeom>
          <a:ln w="33526">
            <a:solidFill>
              <a:srgbClr val="810084"/>
            </a:solidFill>
          </a:ln>
        </p:spPr>
        <p:txBody>
          <a:bodyPr wrap="square" lIns="0" tIns="0" rIns="0" bIns="0" rtlCol="0"/>
          <a:lstStyle/>
          <a:p>
            <a:endParaRPr sz="1800" dirty="0"/>
          </a:p>
        </p:txBody>
      </p:sp>
      <p:pic>
        <p:nvPicPr>
          <p:cNvPr id="9" name="Image 8">
            <a:extLst>
              <a:ext uri="{FF2B5EF4-FFF2-40B4-BE49-F238E27FC236}">
                <a16:creationId xmlns:a16="http://schemas.microsoft.com/office/drawing/2014/main" id="{48C50D57-287D-4832-92A0-7ACFBF66BF03}"/>
              </a:ext>
            </a:extLst>
          </p:cNvPr>
          <p:cNvPicPr>
            <a:picLocks noChangeAspect="1"/>
          </p:cNvPicPr>
          <p:nvPr userDrawn="1"/>
        </p:nvPicPr>
        <p:blipFill>
          <a:blip r:embed="rId2"/>
          <a:stretch>
            <a:fillRect/>
          </a:stretch>
        </p:blipFill>
        <p:spPr>
          <a:xfrm>
            <a:off x="10327580" y="86147"/>
            <a:ext cx="3019425" cy="74295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re seul">
    <p:bg>
      <p:bgPr>
        <a:solidFill>
          <a:schemeClr val="bg1"/>
        </a:solidFill>
        <a:effectLst/>
      </p:bgPr>
    </p:bg>
    <p:spTree>
      <p:nvGrpSpPr>
        <p:cNvPr id="1" name=""/>
        <p:cNvGrpSpPr/>
        <p:nvPr/>
      </p:nvGrpSpPr>
      <p:grpSpPr>
        <a:xfrm>
          <a:off x="0" y="0"/>
          <a:ext cx="0" cy="0"/>
          <a:chOff x="0" y="0"/>
          <a:chExt cx="0" cy="0"/>
        </a:xfrm>
      </p:grpSpPr>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BB584C88-78FC-4672-A342-98620C3C477A}" type="datetime1">
              <a:rPr lang="en-US" smtClean="0"/>
              <a:t>10/14/2024</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dirty="0"/>
          </a:p>
        </p:txBody>
      </p:sp>
      <p:sp>
        <p:nvSpPr>
          <p:cNvPr id="9" name="Triangle isocèle 8">
            <a:extLst>
              <a:ext uri="{FF2B5EF4-FFF2-40B4-BE49-F238E27FC236}">
                <a16:creationId xmlns:a16="http://schemas.microsoft.com/office/drawing/2014/main" id="{CC6D2157-860A-43C8-8DAC-9D4629851FC1}"/>
              </a:ext>
            </a:extLst>
          </p:cNvPr>
          <p:cNvSpPr/>
          <p:nvPr userDrawn="1"/>
        </p:nvSpPr>
        <p:spPr>
          <a:xfrm rot="16200000" flipH="1">
            <a:off x="6102903" y="-2118751"/>
            <a:ext cx="1224136" cy="1345913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9">
            <a:extLst>
              <a:ext uri="{FF2B5EF4-FFF2-40B4-BE49-F238E27FC236}">
                <a16:creationId xmlns:a16="http://schemas.microsoft.com/office/drawing/2014/main" id="{70D29E1D-9DA1-4519-8C98-12869E579C5C}"/>
              </a:ext>
            </a:extLst>
          </p:cNvPr>
          <p:cNvSpPr/>
          <p:nvPr userDrawn="1"/>
        </p:nvSpPr>
        <p:spPr>
          <a:xfrm>
            <a:off x="-14597" y="4610815"/>
            <a:ext cx="13444538" cy="1282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Holder 2"/>
          <p:cNvSpPr>
            <a:spLocks noGrp="1"/>
          </p:cNvSpPr>
          <p:nvPr>
            <p:ph type="title"/>
          </p:nvPr>
        </p:nvSpPr>
        <p:spPr>
          <a:xfrm>
            <a:off x="529581" y="2077089"/>
            <a:ext cx="12664081" cy="754053"/>
          </a:xfrm>
        </p:spPr>
        <p:txBody>
          <a:bodyPr lIns="0" tIns="0" rIns="0" bIns="0"/>
          <a:lstStyle>
            <a:lvl1pPr>
              <a:defRPr sz="4900" b="1" i="0">
                <a:solidFill>
                  <a:schemeClr val="bg1"/>
                </a:solidFill>
                <a:latin typeface="Arial"/>
                <a:cs typeface="Arial"/>
              </a:defRPr>
            </a:lvl1pPr>
          </a:lstStyle>
          <a:p>
            <a:r>
              <a:rPr lang="fr-FR" dirty="0"/>
              <a:t>Modifiez le style du titre</a:t>
            </a:r>
            <a:endParaRPr dirty="0"/>
          </a:p>
        </p:txBody>
      </p:sp>
      <p:pic>
        <p:nvPicPr>
          <p:cNvPr id="6" name="Image 5">
            <a:extLst>
              <a:ext uri="{FF2B5EF4-FFF2-40B4-BE49-F238E27FC236}">
                <a16:creationId xmlns:a16="http://schemas.microsoft.com/office/drawing/2014/main" id="{EF469740-76AC-4AAE-BE8D-8543C857D136}"/>
              </a:ext>
            </a:extLst>
          </p:cNvPr>
          <p:cNvPicPr>
            <a:picLocks noChangeAspect="1"/>
          </p:cNvPicPr>
          <p:nvPr userDrawn="1"/>
        </p:nvPicPr>
        <p:blipFill>
          <a:blip r:embed="rId2"/>
          <a:stretch>
            <a:fillRect/>
          </a:stretch>
        </p:blipFill>
        <p:spPr>
          <a:xfrm>
            <a:off x="241549" y="299535"/>
            <a:ext cx="2940174" cy="884108"/>
          </a:xfrm>
          <a:prstGeom prst="rect">
            <a:avLst/>
          </a:prstGeom>
        </p:spPr>
      </p:pic>
      <p:pic>
        <p:nvPicPr>
          <p:cNvPr id="7" name="Image 6">
            <a:extLst>
              <a:ext uri="{FF2B5EF4-FFF2-40B4-BE49-F238E27FC236}">
                <a16:creationId xmlns:a16="http://schemas.microsoft.com/office/drawing/2014/main" id="{3A762399-BC64-43A2-9436-AA0B9BAC423C}"/>
              </a:ext>
            </a:extLst>
          </p:cNvPr>
          <p:cNvPicPr>
            <a:picLocks noChangeAspect="1"/>
          </p:cNvPicPr>
          <p:nvPr userDrawn="1"/>
        </p:nvPicPr>
        <p:blipFill>
          <a:blip r:embed="rId3"/>
          <a:stretch>
            <a:fillRect/>
          </a:stretch>
        </p:blipFill>
        <p:spPr>
          <a:xfrm>
            <a:off x="10183564" y="298062"/>
            <a:ext cx="3019425" cy="742950"/>
          </a:xfrm>
          <a:prstGeom prst="rect">
            <a:avLst/>
          </a:prstGeom>
          <a:solidFill>
            <a:srgbClr val="CC00FF"/>
          </a:solidFill>
        </p:spPr>
      </p:pic>
      <p:sp>
        <p:nvSpPr>
          <p:cNvPr id="11" name="Rectangle 10">
            <a:extLst>
              <a:ext uri="{FF2B5EF4-FFF2-40B4-BE49-F238E27FC236}">
                <a16:creationId xmlns:a16="http://schemas.microsoft.com/office/drawing/2014/main" id="{C4C75E62-5D48-477C-BDD8-DB2EA830E39F}"/>
              </a:ext>
            </a:extLst>
          </p:cNvPr>
          <p:cNvSpPr/>
          <p:nvPr userDrawn="1"/>
        </p:nvSpPr>
        <p:spPr>
          <a:xfrm>
            <a:off x="97533" y="157419"/>
            <a:ext cx="13249472" cy="7204062"/>
          </a:xfrm>
          <a:prstGeom prst="rect">
            <a:avLst/>
          </a:prstGeom>
          <a:noFill/>
          <a:ln w="47625">
            <a:solidFill>
              <a:srgbClr val="810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Vide">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434CFF76-7CFF-4457-9F91-74DF860E1B98}" type="datetime1">
              <a:rPr lang="en-US" smtClean="0"/>
              <a:t>10/14/2024</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dirty="0"/>
          </a:p>
        </p:txBody>
      </p:sp>
      <p:sp>
        <p:nvSpPr>
          <p:cNvPr id="5" name="bk object 17">
            <a:extLst>
              <a:ext uri="{FF2B5EF4-FFF2-40B4-BE49-F238E27FC236}">
                <a16:creationId xmlns:a16="http://schemas.microsoft.com/office/drawing/2014/main" id="{B2246B7D-9077-4AF5-9007-C87531FC3581}"/>
              </a:ext>
            </a:extLst>
          </p:cNvPr>
          <p:cNvSpPr/>
          <p:nvPr userDrawn="1"/>
        </p:nvSpPr>
        <p:spPr>
          <a:xfrm>
            <a:off x="390230" y="757089"/>
            <a:ext cx="8013232" cy="0"/>
          </a:xfrm>
          <a:custGeom>
            <a:avLst/>
            <a:gdLst/>
            <a:ahLst/>
            <a:cxnLst/>
            <a:rect l="l" t="t" r="r" b="b"/>
            <a:pathLst>
              <a:path w="6373495">
                <a:moveTo>
                  <a:pt x="0" y="0"/>
                </a:moveTo>
                <a:lnTo>
                  <a:pt x="6373141" y="0"/>
                </a:lnTo>
              </a:path>
            </a:pathLst>
          </a:custGeom>
          <a:ln w="33526">
            <a:solidFill>
              <a:srgbClr val="810084"/>
            </a:solidFill>
          </a:ln>
        </p:spPr>
        <p:txBody>
          <a:bodyPr wrap="square" lIns="0" tIns="0" rIns="0" bIns="0" rtlCol="0"/>
          <a:lstStyle/>
          <a:p>
            <a:endParaRPr sz="1800" dirty="0"/>
          </a:p>
        </p:txBody>
      </p:sp>
      <p:pic>
        <p:nvPicPr>
          <p:cNvPr id="6" name="Image 5">
            <a:extLst>
              <a:ext uri="{FF2B5EF4-FFF2-40B4-BE49-F238E27FC236}">
                <a16:creationId xmlns:a16="http://schemas.microsoft.com/office/drawing/2014/main" id="{665C866C-DD5B-46D1-93EE-BBA167D8C2D3}"/>
              </a:ext>
            </a:extLst>
          </p:cNvPr>
          <p:cNvPicPr>
            <a:picLocks noChangeAspect="1"/>
          </p:cNvPicPr>
          <p:nvPr userDrawn="1"/>
        </p:nvPicPr>
        <p:blipFill>
          <a:blip r:embed="rId2"/>
          <a:stretch>
            <a:fillRect/>
          </a:stretch>
        </p:blipFill>
        <p:spPr>
          <a:xfrm>
            <a:off x="10183564" y="298062"/>
            <a:ext cx="3019425" cy="742950"/>
          </a:xfrm>
          <a:prstGeom prst="rect">
            <a:avLst/>
          </a:prstGeom>
          <a:solidFill>
            <a:srgbClr val="CC00FF"/>
          </a:solid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texte avec sous titre intermédiaire">
    <p:spTree>
      <p:nvGrpSpPr>
        <p:cNvPr id="1" name=""/>
        <p:cNvGrpSpPr/>
        <p:nvPr/>
      </p:nvGrpSpPr>
      <p:grpSpPr>
        <a:xfrm>
          <a:off x="0" y="0"/>
          <a:ext cx="0" cy="0"/>
          <a:chOff x="0" y="0"/>
          <a:chExt cx="0" cy="0"/>
        </a:xfrm>
      </p:grpSpPr>
      <p:sp>
        <p:nvSpPr>
          <p:cNvPr id="2" name="Titre 1"/>
          <p:cNvSpPr>
            <a:spLocks noGrp="1"/>
          </p:cNvSpPr>
          <p:nvPr>
            <p:ph type="title"/>
          </p:nvPr>
        </p:nvSpPr>
        <p:spPr>
          <a:xfrm>
            <a:off x="2275551" y="366846"/>
            <a:ext cx="8258193" cy="203582"/>
          </a:xfrm>
        </p:spPr>
        <p:txBody>
          <a:bodyPr/>
          <a:lstStyle>
            <a:lvl1pPr algn="l">
              <a:defRPr sz="1323" i="0"/>
            </a:lvl1pPr>
          </a:lstStyle>
          <a:p>
            <a:r>
              <a:rPr lang="fr-FR"/>
              <a:t>Modifiez le style du titre</a:t>
            </a:r>
            <a:endParaRPr lang="fr-FR" dirty="0"/>
          </a:p>
        </p:txBody>
      </p:sp>
      <p:sp>
        <p:nvSpPr>
          <p:cNvPr id="7" name="Espace réservé du contenu 2"/>
          <p:cNvSpPr>
            <a:spLocks noGrp="1"/>
          </p:cNvSpPr>
          <p:nvPr>
            <p:ph idx="10"/>
          </p:nvPr>
        </p:nvSpPr>
        <p:spPr>
          <a:xfrm>
            <a:off x="2275551" y="1002716"/>
            <a:ext cx="8258193" cy="237629"/>
          </a:xfrm>
        </p:spPr>
        <p:txBody>
          <a:bodyPr anchor="b" anchorCtr="0"/>
          <a:lstStyle>
            <a:lvl1pPr marL="0" indent="0">
              <a:buNone/>
              <a:defRPr sz="1544" i="0"/>
            </a:lvl1pPr>
          </a:lstStyle>
          <a:p>
            <a:pPr lvl="0"/>
            <a:r>
              <a:rPr lang="fr-FR"/>
              <a:t>Modifier les styles du texte du masque</a:t>
            </a:r>
          </a:p>
        </p:txBody>
      </p:sp>
      <p:sp>
        <p:nvSpPr>
          <p:cNvPr id="6" name="Espace réservé du pied de page 21"/>
          <p:cNvSpPr>
            <a:spLocks noGrp="1"/>
          </p:cNvSpPr>
          <p:nvPr>
            <p:ph type="ftr" sz="quarter" idx="12"/>
          </p:nvPr>
        </p:nvSpPr>
        <p:spPr>
          <a:xfrm>
            <a:off x="4571143" y="7033453"/>
            <a:ext cx="4302252" cy="276999"/>
          </a:xfrm>
        </p:spPr>
        <p:txBody>
          <a:bodyPr/>
          <a:lstStyle>
            <a:lvl1pPr>
              <a:defRPr/>
            </a:lvl1pPr>
          </a:lstStyle>
          <a:p>
            <a:endParaRPr lang="fr-FR" dirty="0"/>
          </a:p>
        </p:txBody>
      </p:sp>
      <p:sp>
        <p:nvSpPr>
          <p:cNvPr id="8" name="Espace réservé du numéro de diapositive 22"/>
          <p:cNvSpPr>
            <a:spLocks noGrp="1"/>
          </p:cNvSpPr>
          <p:nvPr>
            <p:ph type="sldNum" sz="quarter" idx="13"/>
          </p:nvPr>
        </p:nvSpPr>
        <p:spPr>
          <a:xfrm>
            <a:off x="9680067" y="7033453"/>
            <a:ext cx="3092244" cy="276999"/>
          </a:xfrm>
        </p:spPr>
        <p:txBody>
          <a:bodyPr/>
          <a:lstStyle>
            <a:lvl1pPr>
              <a:defRPr/>
            </a:lvl1pPr>
          </a:lstStyle>
          <a:p>
            <a:fld id="{F6A0944E-1087-45AE-A5F2-109877B88827}" type="slidenum">
              <a:rPr lang="fr-FR" smtClean="0"/>
              <a:t>‹N°›</a:t>
            </a:fld>
            <a:endParaRPr lang="fr-FR" dirty="0"/>
          </a:p>
        </p:txBody>
      </p:sp>
      <p:sp>
        <p:nvSpPr>
          <p:cNvPr id="9" name="Espace réservé du texte 2"/>
          <p:cNvSpPr>
            <a:spLocks noGrp="1"/>
          </p:cNvSpPr>
          <p:nvPr>
            <p:ph type="body" idx="1"/>
          </p:nvPr>
        </p:nvSpPr>
        <p:spPr>
          <a:xfrm>
            <a:off x="2275550" y="1399161"/>
            <a:ext cx="10481552" cy="857094"/>
          </a:xfrm>
        </p:spPr>
        <p:txBody>
          <a:bodyPr/>
          <a:lstStyle>
            <a:lvl1pPr>
              <a:defRPr sz="1323"/>
            </a:lvl1pPr>
            <a:lvl2pPr>
              <a:defRPr sz="1158" i="0"/>
            </a:lvl2pPr>
            <a:lvl3pPr>
              <a:defRPr sz="1103"/>
            </a:lvl3pPr>
            <a:lvl4pPr>
              <a:defRPr sz="993"/>
            </a:lvl4pPr>
            <a:lvl5pPr>
              <a:defRPr sz="993"/>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0" name="bk object 17">
            <a:extLst>
              <a:ext uri="{FF2B5EF4-FFF2-40B4-BE49-F238E27FC236}">
                <a16:creationId xmlns:a16="http://schemas.microsoft.com/office/drawing/2014/main" id="{091A612C-439B-4792-9032-71BFF9BF3CD8}"/>
              </a:ext>
            </a:extLst>
          </p:cNvPr>
          <p:cNvSpPr/>
          <p:nvPr userDrawn="1"/>
        </p:nvSpPr>
        <p:spPr>
          <a:xfrm>
            <a:off x="390230" y="757089"/>
            <a:ext cx="8013232" cy="0"/>
          </a:xfrm>
          <a:custGeom>
            <a:avLst/>
            <a:gdLst/>
            <a:ahLst/>
            <a:cxnLst/>
            <a:rect l="l" t="t" r="r" b="b"/>
            <a:pathLst>
              <a:path w="6373495">
                <a:moveTo>
                  <a:pt x="0" y="0"/>
                </a:moveTo>
                <a:lnTo>
                  <a:pt x="6373141" y="0"/>
                </a:lnTo>
              </a:path>
            </a:pathLst>
          </a:custGeom>
          <a:ln w="33526">
            <a:solidFill>
              <a:srgbClr val="810084"/>
            </a:solidFill>
          </a:ln>
        </p:spPr>
        <p:txBody>
          <a:bodyPr wrap="square" lIns="0" tIns="0" rIns="0" bIns="0" rtlCol="0"/>
          <a:lstStyle/>
          <a:p>
            <a:endParaRPr sz="1800" dirty="0"/>
          </a:p>
        </p:txBody>
      </p:sp>
      <p:pic>
        <p:nvPicPr>
          <p:cNvPr id="11" name="Image 10">
            <a:extLst>
              <a:ext uri="{FF2B5EF4-FFF2-40B4-BE49-F238E27FC236}">
                <a16:creationId xmlns:a16="http://schemas.microsoft.com/office/drawing/2014/main" id="{06AF181C-A0B3-4483-8470-A74492D1ED3D}"/>
              </a:ext>
            </a:extLst>
          </p:cNvPr>
          <p:cNvPicPr>
            <a:picLocks noChangeAspect="1"/>
          </p:cNvPicPr>
          <p:nvPr userDrawn="1"/>
        </p:nvPicPr>
        <p:blipFill>
          <a:blip r:embed="rId2"/>
          <a:stretch>
            <a:fillRect/>
          </a:stretch>
        </p:blipFill>
        <p:spPr>
          <a:xfrm>
            <a:off x="10183564" y="298062"/>
            <a:ext cx="3019425" cy="742950"/>
          </a:xfrm>
          <a:prstGeom prst="rect">
            <a:avLst/>
          </a:prstGeom>
          <a:solidFill>
            <a:srgbClr val="CC00FF"/>
          </a:solidFill>
        </p:spPr>
      </p:pic>
    </p:spTree>
    <p:extLst>
      <p:ext uri="{BB962C8B-B14F-4D97-AF65-F5344CB8AC3E}">
        <p14:creationId xmlns:p14="http://schemas.microsoft.com/office/powerpoint/2010/main" val="3089958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680567" y="2852610"/>
            <a:ext cx="10083404" cy="1018099"/>
          </a:xfrm>
        </p:spPr>
        <p:txBody>
          <a:bodyPr anchor="b"/>
          <a:lstStyle>
            <a:lvl1pPr algn="ctr">
              <a:defRPr sz="6616"/>
            </a:lvl1pPr>
          </a:lstStyle>
          <a:p>
            <a:r>
              <a:rPr lang="fr-FR"/>
              <a:t>Modifiez le style du titre</a:t>
            </a:r>
          </a:p>
        </p:txBody>
      </p:sp>
      <p:sp>
        <p:nvSpPr>
          <p:cNvPr id="3" name="Sous-titre 2"/>
          <p:cNvSpPr>
            <a:spLocks noGrp="1"/>
          </p:cNvSpPr>
          <p:nvPr>
            <p:ph type="subTitle" idx="1"/>
          </p:nvPr>
        </p:nvSpPr>
        <p:spPr>
          <a:xfrm>
            <a:off x="1680567" y="3972247"/>
            <a:ext cx="10083404" cy="407163"/>
          </a:xfrm>
        </p:spPr>
        <p:txBody>
          <a:bodyPr/>
          <a:lstStyle>
            <a:lvl1pPr marL="0" indent="0" algn="ctr">
              <a:buNone/>
              <a:defRPr sz="2646"/>
            </a:lvl1pPr>
            <a:lvl2pPr marL="504154" indent="0" algn="ctr">
              <a:buNone/>
              <a:defRPr sz="2205"/>
            </a:lvl2pPr>
            <a:lvl3pPr marL="1008309" indent="0" algn="ctr">
              <a:buNone/>
              <a:defRPr sz="1985"/>
            </a:lvl3pPr>
            <a:lvl4pPr marL="1512463" indent="0" algn="ctr">
              <a:buNone/>
              <a:defRPr sz="1764"/>
            </a:lvl4pPr>
            <a:lvl5pPr marL="2016618" indent="0" algn="ctr">
              <a:buNone/>
              <a:defRPr sz="1764"/>
            </a:lvl5pPr>
            <a:lvl6pPr marL="2520772" indent="0" algn="ctr">
              <a:buNone/>
              <a:defRPr sz="1764"/>
            </a:lvl6pPr>
            <a:lvl7pPr marL="3024927" indent="0" algn="ctr">
              <a:buNone/>
              <a:defRPr sz="1764"/>
            </a:lvl7pPr>
            <a:lvl8pPr marL="3529081" indent="0" algn="ctr">
              <a:buNone/>
              <a:defRPr sz="1764"/>
            </a:lvl8pPr>
            <a:lvl9pPr marL="4033236" indent="0" algn="ctr">
              <a:buNone/>
              <a:defRPr sz="1764"/>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427AB809-2935-4C56-8F99-8A4951B86E2B}" type="datetimeFigureOut">
              <a:rPr lang="fr-FR" smtClean="0"/>
              <a:t>14/10/2024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D35BC81-FC11-4FC4-8E63-874B1E755D98}" type="slidenum">
              <a:rPr lang="fr-FR" smtClean="0"/>
              <a:t>‹N°›</a:t>
            </a:fld>
            <a:endParaRPr lang="fr-FR"/>
          </a:p>
        </p:txBody>
      </p:sp>
      <p:sp>
        <p:nvSpPr>
          <p:cNvPr id="7" name="Rectangle 6">
            <a:extLst>
              <a:ext uri="{FF2B5EF4-FFF2-40B4-BE49-F238E27FC236}">
                <a16:creationId xmlns:a16="http://schemas.microsoft.com/office/drawing/2014/main" id="{3DC16A0F-DC17-4D49-968B-5D7EEE1E54A0}"/>
              </a:ext>
            </a:extLst>
          </p:cNvPr>
          <p:cNvSpPr/>
          <p:nvPr userDrawn="1"/>
        </p:nvSpPr>
        <p:spPr>
          <a:xfrm>
            <a:off x="97533" y="47373"/>
            <a:ext cx="13249472" cy="7252464"/>
          </a:xfrm>
          <a:prstGeom prst="rect">
            <a:avLst/>
          </a:prstGeom>
          <a:noFill/>
          <a:ln w="47625">
            <a:solidFill>
              <a:srgbClr val="810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42369331-F5DB-486B-B3D3-03AF431D907F}"/>
              </a:ext>
            </a:extLst>
          </p:cNvPr>
          <p:cNvPicPr>
            <a:picLocks noChangeAspect="1"/>
          </p:cNvPicPr>
          <p:nvPr userDrawn="1"/>
        </p:nvPicPr>
        <p:blipFill>
          <a:blip r:embed="rId2"/>
          <a:stretch>
            <a:fillRect/>
          </a:stretch>
        </p:blipFill>
        <p:spPr>
          <a:xfrm>
            <a:off x="4706045" y="1261145"/>
            <a:ext cx="3019425" cy="742950"/>
          </a:xfrm>
          <a:prstGeom prst="rect">
            <a:avLst/>
          </a:prstGeom>
        </p:spPr>
      </p:pic>
    </p:spTree>
    <p:extLst>
      <p:ext uri="{BB962C8B-B14F-4D97-AF65-F5344CB8AC3E}">
        <p14:creationId xmlns:p14="http://schemas.microsoft.com/office/powerpoint/2010/main" val="2079188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7533" y="0"/>
            <a:ext cx="12664081" cy="754053"/>
          </a:xfrm>
          <a:prstGeom prst="rect">
            <a:avLst/>
          </a:prstGeom>
        </p:spPr>
        <p:txBody>
          <a:bodyPr wrap="square" lIns="0" tIns="0" rIns="0" bIns="0">
            <a:spAutoFit/>
          </a:bodyPr>
          <a:lstStyle>
            <a:lvl1pPr>
              <a:defRPr sz="4900" b="1" i="0">
                <a:solidFill>
                  <a:srgbClr val="082A67"/>
                </a:solidFill>
                <a:latin typeface="Arial"/>
                <a:cs typeface="Arial"/>
              </a:defRPr>
            </a:lvl1pPr>
          </a:lstStyle>
          <a:p>
            <a:endParaRPr dirty="0"/>
          </a:p>
        </p:txBody>
      </p:sp>
      <p:sp>
        <p:nvSpPr>
          <p:cNvPr id="3" name="Holder 3"/>
          <p:cNvSpPr>
            <a:spLocks noGrp="1"/>
          </p:cNvSpPr>
          <p:nvPr>
            <p:ph type="body" idx="1"/>
          </p:nvPr>
        </p:nvSpPr>
        <p:spPr>
          <a:xfrm>
            <a:off x="313557" y="1117129"/>
            <a:ext cx="12100084"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571143" y="7033452"/>
            <a:ext cx="4302252" cy="276999"/>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672227" y="7033452"/>
            <a:ext cx="3092244" cy="276999"/>
          </a:xfrm>
          <a:prstGeom prst="rect">
            <a:avLst/>
          </a:prstGeom>
        </p:spPr>
        <p:txBody>
          <a:bodyPr wrap="square" lIns="0" tIns="0" rIns="0" bIns="0">
            <a:spAutoFit/>
          </a:bodyPr>
          <a:lstStyle>
            <a:lvl1pPr algn="l">
              <a:defRPr>
                <a:solidFill>
                  <a:schemeClr val="tx1">
                    <a:tint val="75000"/>
                  </a:schemeClr>
                </a:solidFill>
              </a:defRPr>
            </a:lvl1pPr>
          </a:lstStyle>
          <a:p>
            <a:fld id="{824D37B7-B19A-4D59-8488-A7050ACB2ABA}" type="datetime1">
              <a:rPr lang="en-US" smtClean="0"/>
              <a:t>10/14/2024</a:t>
            </a:fld>
            <a:endParaRPr lang="en-US" dirty="0"/>
          </a:p>
        </p:txBody>
      </p:sp>
      <p:sp>
        <p:nvSpPr>
          <p:cNvPr id="6" name="Holder 6"/>
          <p:cNvSpPr>
            <a:spLocks noGrp="1"/>
          </p:cNvSpPr>
          <p:nvPr>
            <p:ph type="sldNum" sz="quarter" idx="7"/>
          </p:nvPr>
        </p:nvSpPr>
        <p:spPr>
          <a:xfrm>
            <a:off x="9680067" y="7033452"/>
            <a:ext cx="2226778"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dirty="0"/>
          </a:p>
        </p:txBody>
      </p:sp>
      <p:pic>
        <p:nvPicPr>
          <p:cNvPr id="60" name="Image 59">
            <a:extLst>
              <a:ext uri="{FF2B5EF4-FFF2-40B4-BE49-F238E27FC236}">
                <a16:creationId xmlns:a16="http://schemas.microsoft.com/office/drawing/2014/main" id="{D2C8A7E9-A648-4882-A9AE-00433B549DAC}"/>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2148991" y="7152034"/>
            <a:ext cx="1246640" cy="378105"/>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745" r:id="rId6"/>
    <p:sldLayoutId id="2147483746" r:id="rId7"/>
  </p:sldLayoutIdLst>
  <p:hf hdr="0" ftr="0" dt="0"/>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26" eaLnBrk="1" hangingPunct="1">
        <a:defRPr>
          <a:latin typeface="+mn-lt"/>
          <a:ea typeface="+mn-ea"/>
          <a:cs typeface="+mn-cs"/>
        </a:defRPr>
      </a:lvl2pPr>
      <a:lvl3pPr marL="914451" eaLnBrk="1" hangingPunct="1">
        <a:defRPr>
          <a:latin typeface="+mn-lt"/>
          <a:ea typeface="+mn-ea"/>
          <a:cs typeface="+mn-cs"/>
        </a:defRPr>
      </a:lvl3pPr>
      <a:lvl4pPr marL="1371678" eaLnBrk="1" hangingPunct="1">
        <a:defRPr>
          <a:latin typeface="+mn-lt"/>
          <a:ea typeface="+mn-ea"/>
          <a:cs typeface="+mn-cs"/>
        </a:defRPr>
      </a:lvl4pPr>
      <a:lvl5pPr marL="1828903" eaLnBrk="1" hangingPunct="1">
        <a:defRPr>
          <a:latin typeface="+mn-lt"/>
          <a:ea typeface="+mn-ea"/>
          <a:cs typeface="+mn-cs"/>
        </a:defRPr>
      </a:lvl5pPr>
      <a:lvl6pPr marL="2286129" eaLnBrk="1" hangingPunct="1">
        <a:defRPr>
          <a:latin typeface="+mn-lt"/>
          <a:ea typeface="+mn-ea"/>
          <a:cs typeface="+mn-cs"/>
        </a:defRPr>
      </a:lvl6pPr>
      <a:lvl7pPr marL="2743354" eaLnBrk="1" hangingPunct="1">
        <a:defRPr>
          <a:latin typeface="+mn-lt"/>
          <a:ea typeface="+mn-ea"/>
          <a:cs typeface="+mn-cs"/>
        </a:defRPr>
      </a:lvl7pPr>
      <a:lvl8pPr marL="3200581" eaLnBrk="1" hangingPunct="1">
        <a:defRPr>
          <a:latin typeface="+mn-lt"/>
          <a:ea typeface="+mn-ea"/>
          <a:cs typeface="+mn-cs"/>
        </a:defRPr>
      </a:lvl8pPr>
      <a:lvl9pPr marL="3657806" eaLnBrk="1" hangingPunct="1">
        <a:defRPr>
          <a:latin typeface="+mn-lt"/>
          <a:ea typeface="+mn-ea"/>
          <a:cs typeface="+mn-cs"/>
        </a:defRPr>
      </a:lvl9pPr>
    </p:bodyStyle>
    <p:otherStyle>
      <a:lvl1pPr marL="0" eaLnBrk="1" hangingPunct="1">
        <a:defRPr>
          <a:latin typeface="+mn-lt"/>
          <a:ea typeface="+mn-ea"/>
          <a:cs typeface="+mn-cs"/>
        </a:defRPr>
      </a:lvl1pPr>
      <a:lvl2pPr marL="457226" eaLnBrk="1" hangingPunct="1">
        <a:defRPr>
          <a:latin typeface="+mn-lt"/>
          <a:ea typeface="+mn-ea"/>
          <a:cs typeface="+mn-cs"/>
        </a:defRPr>
      </a:lvl2pPr>
      <a:lvl3pPr marL="914451" eaLnBrk="1" hangingPunct="1">
        <a:defRPr>
          <a:latin typeface="+mn-lt"/>
          <a:ea typeface="+mn-ea"/>
          <a:cs typeface="+mn-cs"/>
        </a:defRPr>
      </a:lvl3pPr>
      <a:lvl4pPr marL="1371678" eaLnBrk="1" hangingPunct="1">
        <a:defRPr>
          <a:latin typeface="+mn-lt"/>
          <a:ea typeface="+mn-ea"/>
          <a:cs typeface="+mn-cs"/>
        </a:defRPr>
      </a:lvl4pPr>
      <a:lvl5pPr marL="1828903" eaLnBrk="1" hangingPunct="1">
        <a:defRPr>
          <a:latin typeface="+mn-lt"/>
          <a:ea typeface="+mn-ea"/>
          <a:cs typeface="+mn-cs"/>
        </a:defRPr>
      </a:lvl5pPr>
      <a:lvl6pPr marL="2286129" eaLnBrk="1" hangingPunct="1">
        <a:defRPr>
          <a:latin typeface="+mn-lt"/>
          <a:ea typeface="+mn-ea"/>
          <a:cs typeface="+mn-cs"/>
        </a:defRPr>
      </a:lvl6pPr>
      <a:lvl7pPr marL="2743354" eaLnBrk="1" hangingPunct="1">
        <a:defRPr>
          <a:latin typeface="+mn-lt"/>
          <a:ea typeface="+mn-ea"/>
          <a:cs typeface="+mn-cs"/>
        </a:defRPr>
      </a:lvl7pPr>
      <a:lvl8pPr marL="3200581" eaLnBrk="1" hangingPunct="1">
        <a:defRPr>
          <a:latin typeface="+mn-lt"/>
          <a:ea typeface="+mn-ea"/>
          <a:cs typeface="+mn-cs"/>
        </a:defRPr>
      </a:lvl8pPr>
      <a:lvl9pPr marL="3657806"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4.xml"/><Relationship Id="rId7" Type="http://schemas.openxmlformats.org/officeDocument/2006/relationships/slide" Target="slide17.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15.xml"/><Relationship Id="rId5" Type="http://schemas.openxmlformats.org/officeDocument/2006/relationships/slide" Target="slide7.xml"/><Relationship Id="rId10" Type="http://schemas.openxmlformats.org/officeDocument/2006/relationships/slide" Target="slide21.xml"/><Relationship Id="rId4" Type="http://schemas.openxmlformats.org/officeDocument/2006/relationships/slide" Target="slide5.xml"/><Relationship Id="rId9" Type="http://schemas.openxmlformats.org/officeDocument/2006/relationships/slide" Target="slide20.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581228" y="846626"/>
            <a:ext cx="184731" cy="369332"/>
          </a:xfrm>
          <a:prstGeom prst="rect">
            <a:avLst/>
          </a:prstGeom>
          <a:noFill/>
        </p:spPr>
        <p:txBody>
          <a:bodyPr wrap="none" rtlCol="0">
            <a:spAutoFit/>
          </a:bodyPr>
          <a:lstStyle/>
          <a:p>
            <a:endParaRPr lang="fr-FR" dirty="0"/>
          </a:p>
        </p:txBody>
      </p:sp>
      <p:sp>
        <p:nvSpPr>
          <p:cNvPr id="2" name="ZoneTexte 1"/>
          <p:cNvSpPr txBox="1"/>
          <p:nvPr/>
        </p:nvSpPr>
        <p:spPr>
          <a:xfrm>
            <a:off x="1609701" y="2023400"/>
            <a:ext cx="9835749" cy="1446550"/>
          </a:xfrm>
          <a:prstGeom prst="rect">
            <a:avLst/>
          </a:prstGeom>
          <a:noFill/>
        </p:spPr>
        <p:txBody>
          <a:bodyPr wrap="square" rtlCol="0">
            <a:spAutoFit/>
          </a:bodyPr>
          <a:lstStyle/>
          <a:p>
            <a:pPr algn="ctr">
              <a:spcBef>
                <a:spcPct val="0"/>
              </a:spcBef>
            </a:pPr>
            <a:r>
              <a:rPr lang="fr-FR" altLang="fr-FR" sz="4400" b="1" dirty="0">
                <a:solidFill>
                  <a:srgbClr val="FFFFFF"/>
                </a:solidFill>
              </a:rPr>
              <a:t>Guide pour réaliser sa demande de renouvellement Améthyste en ligne</a:t>
            </a:r>
          </a:p>
        </p:txBody>
      </p:sp>
      <p:sp>
        <p:nvSpPr>
          <p:cNvPr id="3" name="Espace réservé du numéro de diapositive 2">
            <a:extLst>
              <a:ext uri="{FF2B5EF4-FFF2-40B4-BE49-F238E27FC236}">
                <a16:creationId xmlns:a16="http://schemas.microsoft.com/office/drawing/2014/main" id="{09B5E113-246D-44CE-A240-57FFD745813F}"/>
              </a:ext>
            </a:extLst>
          </p:cNvPr>
          <p:cNvSpPr>
            <a:spLocks noGrp="1"/>
          </p:cNvSpPr>
          <p:nvPr>
            <p:ph type="sldNum" sz="quarter" idx="7"/>
          </p:nvPr>
        </p:nvSpPr>
        <p:spPr/>
        <p:txBody>
          <a:bodyPr/>
          <a:lstStyle/>
          <a:p>
            <a:fld id="{B6F15528-21DE-4FAA-801E-634DDDAF4B2B}" type="slidenum">
              <a:rPr lang="fr-FR" smtClean="0"/>
              <a:t>1</a:t>
            </a:fld>
            <a:endParaRPr lang="fr-FR" dirty="0"/>
          </a:p>
        </p:txBody>
      </p:sp>
      <p:sp>
        <p:nvSpPr>
          <p:cNvPr id="6" name="Titre 3">
            <a:extLst>
              <a:ext uri="{FF2B5EF4-FFF2-40B4-BE49-F238E27FC236}">
                <a16:creationId xmlns:a16="http://schemas.microsoft.com/office/drawing/2014/main" id="{D8403DC9-5171-4D3B-BA5C-F4BD32DA0431}"/>
              </a:ext>
            </a:extLst>
          </p:cNvPr>
          <p:cNvSpPr txBox="1">
            <a:spLocks/>
          </p:cNvSpPr>
          <p:nvPr/>
        </p:nvSpPr>
        <p:spPr>
          <a:xfrm>
            <a:off x="1752892" y="2485281"/>
            <a:ext cx="10083404" cy="1508105"/>
          </a:xfrm>
          <a:prstGeom prst="rect">
            <a:avLst/>
          </a:prstGeom>
        </p:spPr>
        <p:txBody>
          <a:bodyPr wrap="square" lIns="0" tIns="0" rIns="0" bIns="0">
            <a:spAutoFit/>
          </a:bodyPr>
          <a:lstStyle>
            <a:lvl1pPr eaLnBrk="1" hangingPunct="1">
              <a:defRPr sz="4900" b="1" i="0">
                <a:solidFill>
                  <a:schemeClr val="bg1"/>
                </a:solidFill>
                <a:latin typeface="Arial"/>
                <a:ea typeface="+mj-ea"/>
                <a:cs typeface="Arial"/>
              </a:defRPr>
            </a:lvl1pPr>
          </a:lstStyle>
          <a:p>
            <a:pPr algn="ctr" defTabSz="914400"/>
            <a:r>
              <a:rPr lang="fr-FR" kern="0" dirty="0">
                <a:solidFill>
                  <a:srgbClr val="5C5E60"/>
                </a:solidFill>
              </a:rPr>
              <a:t>Guide pour demander</a:t>
            </a:r>
          </a:p>
          <a:p>
            <a:pPr algn="ctr" defTabSz="914400"/>
            <a:r>
              <a:rPr lang="fr-FR" kern="0" dirty="0">
                <a:solidFill>
                  <a:srgbClr val="5C5E60"/>
                </a:solidFill>
              </a:rPr>
              <a:t>le forfait Améthyste en ligne</a:t>
            </a:r>
          </a:p>
        </p:txBody>
      </p:sp>
      <p:pic>
        <p:nvPicPr>
          <p:cNvPr id="7" name="Graphique 6">
            <a:extLst>
              <a:ext uri="{FF2B5EF4-FFF2-40B4-BE49-F238E27FC236}">
                <a16:creationId xmlns:a16="http://schemas.microsoft.com/office/drawing/2014/main" id="{8D2BB471-DF6F-47B6-838A-FF31E122A44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07894" y="4455267"/>
            <a:ext cx="1428750" cy="14287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FD98A376-60A6-4717-A78C-40ACD9B63A86}"/>
              </a:ext>
            </a:extLst>
          </p:cNvPr>
          <p:cNvPicPr>
            <a:picLocks noChangeAspect="1"/>
          </p:cNvPicPr>
          <p:nvPr/>
        </p:nvPicPr>
        <p:blipFill>
          <a:blip r:embed="rId3"/>
          <a:stretch>
            <a:fillRect/>
          </a:stretch>
        </p:blipFill>
        <p:spPr>
          <a:xfrm>
            <a:off x="8447544" y="4567472"/>
            <a:ext cx="4584354" cy="1475424"/>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05F25314-9636-45FC-8668-8079E9B823D4}"/>
              </a:ext>
            </a:extLst>
          </p:cNvPr>
          <p:cNvSpPr/>
          <p:nvPr/>
        </p:nvSpPr>
        <p:spPr>
          <a:xfrm>
            <a:off x="313557" y="181025"/>
            <a:ext cx="9649072" cy="461665"/>
          </a:xfrm>
          <a:prstGeom prst="rect">
            <a:avLst/>
          </a:prstGeom>
        </p:spPr>
        <p:txBody>
          <a:bodyPr wrap="square">
            <a:spAutoFit/>
          </a:bodyPr>
          <a:lstStyle/>
          <a:p>
            <a:r>
              <a:rPr lang="fr-FR" sz="2400" b="1" dirty="0">
                <a:solidFill>
                  <a:srgbClr val="003C9C"/>
                </a:solidFill>
              </a:rPr>
              <a:t>Je fais ma demande pour Améthyste (4/8)</a:t>
            </a:r>
          </a:p>
        </p:txBody>
      </p:sp>
      <p:sp>
        <p:nvSpPr>
          <p:cNvPr id="27" name="ZoneTexte 26">
            <a:extLst>
              <a:ext uri="{FF2B5EF4-FFF2-40B4-BE49-F238E27FC236}">
                <a16:creationId xmlns:a16="http://schemas.microsoft.com/office/drawing/2014/main" id="{252FA09D-A229-440C-8D92-8D6D0B97C0EE}"/>
              </a:ext>
            </a:extLst>
          </p:cNvPr>
          <p:cNvSpPr txBox="1"/>
          <p:nvPr/>
        </p:nvSpPr>
        <p:spPr>
          <a:xfrm>
            <a:off x="970476" y="1333153"/>
            <a:ext cx="7191953" cy="1200329"/>
          </a:xfrm>
          <a:prstGeom prst="rect">
            <a:avLst/>
          </a:prstGeom>
          <a:noFill/>
        </p:spPr>
        <p:txBody>
          <a:bodyPr wrap="square" rtlCol="0">
            <a:spAutoFit/>
          </a:bodyPr>
          <a:lstStyle/>
          <a:p>
            <a:pPr>
              <a:buClr>
                <a:srgbClr val="0000FF"/>
              </a:buClr>
            </a:pPr>
            <a:r>
              <a:rPr lang="fr-FR" dirty="0">
                <a:solidFill>
                  <a:srgbClr val="5C5E60"/>
                </a:solidFill>
              </a:rPr>
              <a:t>Renseignez:</a:t>
            </a:r>
          </a:p>
          <a:p>
            <a:pPr marL="285750" indent="-285750">
              <a:buClr>
                <a:srgbClr val="0000FF"/>
              </a:buClr>
              <a:buFontTx/>
              <a:buChar char="-"/>
            </a:pPr>
            <a:r>
              <a:rPr lang="fr-FR" dirty="0">
                <a:solidFill>
                  <a:srgbClr val="5C5E60"/>
                </a:solidFill>
              </a:rPr>
              <a:t>le nombre de parts fiscales du dernier relevé d’imposition</a:t>
            </a:r>
          </a:p>
          <a:p>
            <a:pPr marL="285750" indent="-285750">
              <a:buClr>
                <a:srgbClr val="0000FF"/>
              </a:buClr>
              <a:buFontTx/>
              <a:buChar char="-"/>
            </a:pPr>
            <a:r>
              <a:rPr lang="fr-FR" dirty="0">
                <a:solidFill>
                  <a:srgbClr val="5C5E60"/>
                </a:solidFill>
              </a:rPr>
              <a:t>le revenu fiscal de référence du dernier relevé d’imposition</a:t>
            </a:r>
          </a:p>
          <a:p>
            <a:pPr>
              <a:buClr>
                <a:srgbClr val="0000FF"/>
              </a:buClr>
            </a:pPr>
            <a:r>
              <a:rPr lang="fr-FR" dirty="0">
                <a:solidFill>
                  <a:srgbClr val="5C5E60"/>
                </a:solidFill>
              </a:rPr>
              <a:t>Puis cliquez sur « Suivant »</a:t>
            </a:r>
          </a:p>
        </p:txBody>
      </p:sp>
      <p:sp>
        <p:nvSpPr>
          <p:cNvPr id="28" name="Ellipse 27">
            <a:extLst>
              <a:ext uri="{FF2B5EF4-FFF2-40B4-BE49-F238E27FC236}">
                <a16:creationId xmlns:a16="http://schemas.microsoft.com/office/drawing/2014/main" id="{A48440C7-AB5C-49F7-83B3-904CF6C3C593}"/>
              </a:ext>
            </a:extLst>
          </p:cNvPr>
          <p:cNvSpPr>
            <a:spLocks noChangeAspect="1"/>
          </p:cNvSpPr>
          <p:nvPr/>
        </p:nvSpPr>
        <p:spPr>
          <a:xfrm>
            <a:off x="745605" y="1399176"/>
            <a:ext cx="221991" cy="216000"/>
          </a:xfrm>
          <a:prstGeom prst="ellipse">
            <a:avLst/>
          </a:prstGeom>
          <a:solidFill>
            <a:schemeClr val="tx1">
              <a:lumMod val="60000"/>
              <a:lumOff val="40000"/>
            </a:schemeClr>
          </a:solidFill>
          <a:ln>
            <a:solidFill>
              <a:srgbClr val="003C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6</a:t>
            </a:r>
          </a:p>
        </p:txBody>
      </p:sp>
      <p:sp>
        <p:nvSpPr>
          <p:cNvPr id="8" name="ZoneTexte 7">
            <a:extLst>
              <a:ext uri="{FF2B5EF4-FFF2-40B4-BE49-F238E27FC236}">
                <a16:creationId xmlns:a16="http://schemas.microsoft.com/office/drawing/2014/main" id="{60E261F4-31F9-4D07-AB02-A99F3542EF59}"/>
              </a:ext>
            </a:extLst>
          </p:cNvPr>
          <p:cNvSpPr txBox="1"/>
          <p:nvPr/>
        </p:nvSpPr>
        <p:spPr>
          <a:xfrm>
            <a:off x="967596" y="4933553"/>
            <a:ext cx="7191953" cy="1200329"/>
          </a:xfrm>
          <a:prstGeom prst="rect">
            <a:avLst/>
          </a:prstGeom>
          <a:noFill/>
        </p:spPr>
        <p:txBody>
          <a:bodyPr wrap="square" rtlCol="0">
            <a:spAutoFit/>
          </a:bodyPr>
          <a:lstStyle/>
          <a:p>
            <a:pPr>
              <a:buClr>
                <a:srgbClr val="0000FF"/>
              </a:buClr>
            </a:pPr>
            <a:r>
              <a:rPr lang="fr-FR" dirty="0">
                <a:solidFill>
                  <a:srgbClr val="5C5E60"/>
                </a:solidFill>
              </a:rPr>
              <a:t>Si besoin, renseignez le nom et l’email de l’aidant de l’usager: il recevra les emails l’informant de l’avancement de la demande. Pour avoir le détail des informations, il devra se connecter avec l’identifiant et le mot de passe de l’usager.</a:t>
            </a:r>
          </a:p>
        </p:txBody>
      </p:sp>
      <p:sp>
        <p:nvSpPr>
          <p:cNvPr id="11" name="Ellipse 10">
            <a:extLst>
              <a:ext uri="{FF2B5EF4-FFF2-40B4-BE49-F238E27FC236}">
                <a16:creationId xmlns:a16="http://schemas.microsoft.com/office/drawing/2014/main" id="{761E3116-1F5E-4924-B692-855EDB07A980}"/>
              </a:ext>
            </a:extLst>
          </p:cNvPr>
          <p:cNvSpPr>
            <a:spLocks noChangeAspect="1"/>
          </p:cNvSpPr>
          <p:nvPr/>
        </p:nvSpPr>
        <p:spPr>
          <a:xfrm>
            <a:off x="745605" y="5014877"/>
            <a:ext cx="221991" cy="216000"/>
          </a:xfrm>
          <a:prstGeom prst="ellipse">
            <a:avLst/>
          </a:prstGeom>
          <a:solidFill>
            <a:schemeClr val="tx1">
              <a:lumMod val="60000"/>
              <a:lumOff val="40000"/>
            </a:schemeClr>
          </a:solidFill>
          <a:ln>
            <a:solidFill>
              <a:srgbClr val="003C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7</a:t>
            </a:r>
          </a:p>
        </p:txBody>
      </p:sp>
      <p:sp>
        <p:nvSpPr>
          <p:cNvPr id="12" name="Ellipse 11">
            <a:extLst>
              <a:ext uri="{FF2B5EF4-FFF2-40B4-BE49-F238E27FC236}">
                <a16:creationId xmlns:a16="http://schemas.microsoft.com/office/drawing/2014/main" id="{8109E603-C5B1-4A1C-A08B-9DA9C49AA664}"/>
              </a:ext>
            </a:extLst>
          </p:cNvPr>
          <p:cNvSpPr>
            <a:spLocks noChangeAspect="1"/>
          </p:cNvSpPr>
          <p:nvPr/>
        </p:nvSpPr>
        <p:spPr>
          <a:xfrm>
            <a:off x="12507234" y="1594485"/>
            <a:ext cx="221991" cy="216000"/>
          </a:xfrm>
          <a:prstGeom prst="ellipse">
            <a:avLst/>
          </a:prstGeom>
          <a:solidFill>
            <a:schemeClr val="tx1">
              <a:lumMod val="60000"/>
              <a:lumOff val="40000"/>
            </a:schemeClr>
          </a:solidFill>
          <a:ln>
            <a:solidFill>
              <a:srgbClr val="003C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6</a:t>
            </a:r>
          </a:p>
        </p:txBody>
      </p:sp>
      <p:cxnSp>
        <p:nvCxnSpPr>
          <p:cNvPr id="15" name="Connecteur droit avec flèche 14">
            <a:extLst>
              <a:ext uri="{FF2B5EF4-FFF2-40B4-BE49-F238E27FC236}">
                <a16:creationId xmlns:a16="http://schemas.microsoft.com/office/drawing/2014/main" id="{8FE5377A-B597-479C-B2B8-B1ED78E4E043}"/>
              </a:ext>
            </a:extLst>
          </p:cNvPr>
          <p:cNvCxnSpPr>
            <a:cxnSpLocks/>
          </p:cNvCxnSpPr>
          <p:nvPr/>
        </p:nvCxnSpPr>
        <p:spPr>
          <a:xfrm>
            <a:off x="12173264" y="2269257"/>
            <a:ext cx="0" cy="707983"/>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FEDF8C30-02DC-4F3E-846A-67116AB9D337}"/>
              </a:ext>
            </a:extLst>
          </p:cNvPr>
          <p:cNvCxnSpPr>
            <a:cxnSpLocks/>
          </p:cNvCxnSpPr>
          <p:nvPr/>
        </p:nvCxnSpPr>
        <p:spPr>
          <a:xfrm>
            <a:off x="9143755" y="5524894"/>
            <a:ext cx="0" cy="216000"/>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 coins arrondis 22">
            <a:extLst>
              <a:ext uri="{FF2B5EF4-FFF2-40B4-BE49-F238E27FC236}">
                <a16:creationId xmlns:a16="http://schemas.microsoft.com/office/drawing/2014/main" id="{5CE1597C-4F44-4886-966D-EF356EF2C758}"/>
              </a:ext>
            </a:extLst>
          </p:cNvPr>
          <p:cNvSpPr/>
          <p:nvPr/>
        </p:nvSpPr>
        <p:spPr>
          <a:xfrm>
            <a:off x="8926558" y="1505272"/>
            <a:ext cx="3521141" cy="350748"/>
          </a:xfrm>
          <a:prstGeom prst="roundRect">
            <a:avLst/>
          </a:prstGeom>
          <a:solidFill>
            <a:srgbClr val="99CCFF">
              <a:alpha val="27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 coins arrondis 24">
            <a:extLst>
              <a:ext uri="{FF2B5EF4-FFF2-40B4-BE49-F238E27FC236}">
                <a16:creationId xmlns:a16="http://schemas.microsoft.com/office/drawing/2014/main" id="{CCAAD68B-1741-46B3-9AD2-2DE31C8B9130}"/>
              </a:ext>
            </a:extLst>
          </p:cNvPr>
          <p:cNvSpPr/>
          <p:nvPr/>
        </p:nvSpPr>
        <p:spPr>
          <a:xfrm>
            <a:off x="8594486" y="5221585"/>
            <a:ext cx="3672399" cy="303309"/>
          </a:xfrm>
          <a:prstGeom prst="roundRect">
            <a:avLst/>
          </a:prstGeom>
          <a:solidFill>
            <a:srgbClr val="99CCFF">
              <a:alpha val="27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 coins arrondis 28">
            <a:extLst>
              <a:ext uri="{FF2B5EF4-FFF2-40B4-BE49-F238E27FC236}">
                <a16:creationId xmlns:a16="http://schemas.microsoft.com/office/drawing/2014/main" id="{60D77202-6CCE-4CB6-9E63-3F2C1BC364D5}"/>
              </a:ext>
            </a:extLst>
          </p:cNvPr>
          <p:cNvSpPr/>
          <p:nvPr/>
        </p:nvSpPr>
        <p:spPr>
          <a:xfrm>
            <a:off x="8973349" y="5739587"/>
            <a:ext cx="413217" cy="303309"/>
          </a:xfrm>
          <a:prstGeom prst="roundRect">
            <a:avLst/>
          </a:prstGeom>
          <a:solidFill>
            <a:srgbClr val="99CCFF">
              <a:alpha val="27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 coins arrondis 31">
            <a:extLst>
              <a:ext uri="{FF2B5EF4-FFF2-40B4-BE49-F238E27FC236}">
                <a16:creationId xmlns:a16="http://schemas.microsoft.com/office/drawing/2014/main" id="{522D6B3B-633E-45CC-A301-2F8AB97271D5}"/>
              </a:ext>
            </a:extLst>
          </p:cNvPr>
          <p:cNvSpPr/>
          <p:nvPr/>
        </p:nvSpPr>
        <p:spPr>
          <a:xfrm>
            <a:off x="8938072" y="1918509"/>
            <a:ext cx="3521141" cy="350748"/>
          </a:xfrm>
          <a:prstGeom prst="roundRect">
            <a:avLst/>
          </a:prstGeom>
          <a:solidFill>
            <a:srgbClr val="99CCFF">
              <a:alpha val="27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Ellipse 35">
            <a:extLst>
              <a:ext uri="{FF2B5EF4-FFF2-40B4-BE49-F238E27FC236}">
                <a16:creationId xmlns:a16="http://schemas.microsoft.com/office/drawing/2014/main" id="{30341F40-0FF1-42DF-AB65-636F178E41FD}"/>
              </a:ext>
            </a:extLst>
          </p:cNvPr>
          <p:cNvSpPr>
            <a:spLocks noChangeAspect="1"/>
          </p:cNvSpPr>
          <p:nvPr/>
        </p:nvSpPr>
        <p:spPr>
          <a:xfrm>
            <a:off x="12650786" y="4553689"/>
            <a:ext cx="221991" cy="216000"/>
          </a:xfrm>
          <a:prstGeom prst="ellipse">
            <a:avLst/>
          </a:prstGeom>
          <a:solidFill>
            <a:schemeClr val="tx1">
              <a:lumMod val="60000"/>
              <a:lumOff val="40000"/>
            </a:schemeClr>
          </a:solidFill>
          <a:ln>
            <a:solidFill>
              <a:srgbClr val="003C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7</a:t>
            </a:r>
          </a:p>
        </p:txBody>
      </p:sp>
      <p:pic>
        <p:nvPicPr>
          <p:cNvPr id="2" name="Image 1">
            <a:extLst>
              <a:ext uri="{FF2B5EF4-FFF2-40B4-BE49-F238E27FC236}">
                <a16:creationId xmlns:a16="http://schemas.microsoft.com/office/drawing/2014/main" id="{C45A64DD-8CDE-4CF4-93C9-39E804C18AA2}"/>
              </a:ext>
            </a:extLst>
          </p:cNvPr>
          <p:cNvPicPr>
            <a:picLocks noChangeAspect="1"/>
          </p:cNvPicPr>
          <p:nvPr/>
        </p:nvPicPr>
        <p:blipFill>
          <a:blip r:embed="rId4"/>
          <a:stretch>
            <a:fillRect/>
          </a:stretch>
        </p:blipFill>
        <p:spPr>
          <a:xfrm>
            <a:off x="8401137" y="1399176"/>
            <a:ext cx="4677169" cy="1535071"/>
          </a:xfrm>
          <a:prstGeom prst="rect">
            <a:avLst/>
          </a:prstGeom>
          <a:effectLst>
            <a:outerShdw blurRad="50800" dist="38100" dir="2700000" algn="tl" rotWithShape="0">
              <a:prstClr val="black">
                <a:alpha val="40000"/>
              </a:prstClr>
            </a:outerShdw>
          </a:effectLst>
        </p:spPr>
      </p:pic>
      <p:sp>
        <p:nvSpPr>
          <p:cNvPr id="26" name="Rectangle : coins arrondis 25">
            <a:extLst>
              <a:ext uri="{FF2B5EF4-FFF2-40B4-BE49-F238E27FC236}">
                <a16:creationId xmlns:a16="http://schemas.microsoft.com/office/drawing/2014/main" id="{0EB73482-5904-4F72-829E-6F109E79FA1A}"/>
              </a:ext>
            </a:extLst>
          </p:cNvPr>
          <p:cNvSpPr/>
          <p:nvPr/>
        </p:nvSpPr>
        <p:spPr>
          <a:xfrm>
            <a:off x="8510869" y="1791109"/>
            <a:ext cx="4567423" cy="303309"/>
          </a:xfrm>
          <a:prstGeom prst="roundRect">
            <a:avLst/>
          </a:prstGeom>
          <a:solidFill>
            <a:srgbClr val="99CCFF">
              <a:alpha val="27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Rectangle : coins arrondis 19">
            <a:extLst>
              <a:ext uri="{FF2B5EF4-FFF2-40B4-BE49-F238E27FC236}">
                <a16:creationId xmlns:a16="http://schemas.microsoft.com/office/drawing/2014/main" id="{F0C8BBEE-207A-4925-A9F5-BA962E02AC54}"/>
              </a:ext>
            </a:extLst>
          </p:cNvPr>
          <p:cNvSpPr/>
          <p:nvPr/>
        </p:nvSpPr>
        <p:spPr>
          <a:xfrm>
            <a:off x="8510869" y="2125568"/>
            <a:ext cx="4567423" cy="303309"/>
          </a:xfrm>
          <a:prstGeom prst="roundRect">
            <a:avLst/>
          </a:prstGeom>
          <a:solidFill>
            <a:srgbClr val="99CCFF">
              <a:alpha val="27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Rectangle : coins arrondis 23">
            <a:extLst>
              <a:ext uri="{FF2B5EF4-FFF2-40B4-BE49-F238E27FC236}">
                <a16:creationId xmlns:a16="http://schemas.microsoft.com/office/drawing/2014/main" id="{B4142061-027B-4403-8B3D-CF8D1BC31DD7}"/>
              </a:ext>
            </a:extLst>
          </p:cNvPr>
          <p:cNvSpPr/>
          <p:nvPr/>
        </p:nvSpPr>
        <p:spPr>
          <a:xfrm>
            <a:off x="8877116" y="2646940"/>
            <a:ext cx="509450" cy="303309"/>
          </a:xfrm>
          <a:prstGeom prst="roundRect">
            <a:avLst/>
          </a:prstGeom>
          <a:solidFill>
            <a:srgbClr val="99CCFF">
              <a:alpha val="27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30" name="Connecteur droit avec flèche 29">
            <a:extLst>
              <a:ext uri="{FF2B5EF4-FFF2-40B4-BE49-F238E27FC236}">
                <a16:creationId xmlns:a16="http://schemas.microsoft.com/office/drawing/2014/main" id="{B991C85F-1D52-435C-AFE2-8562E19346EC}"/>
              </a:ext>
            </a:extLst>
          </p:cNvPr>
          <p:cNvCxnSpPr>
            <a:cxnSpLocks/>
            <a:endCxn id="24" idx="0"/>
          </p:cNvCxnSpPr>
          <p:nvPr/>
        </p:nvCxnSpPr>
        <p:spPr>
          <a:xfrm>
            <a:off x="9098533" y="2428877"/>
            <a:ext cx="0" cy="218063"/>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31" name="Ellipse 30">
            <a:extLst>
              <a:ext uri="{FF2B5EF4-FFF2-40B4-BE49-F238E27FC236}">
                <a16:creationId xmlns:a16="http://schemas.microsoft.com/office/drawing/2014/main" id="{38271895-45BB-43FD-806F-A1177A1330C8}"/>
              </a:ext>
            </a:extLst>
          </p:cNvPr>
          <p:cNvSpPr>
            <a:spLocks noChangeAspect="1"/>
          </p:cNvSpPr>
          <p:nvPr/>
        </p:nvSpPr>
        <p:spPr>
          <a:xfrm>
            <a:off x="13165840" y="1881289"/>
            <a:ext cx="221991" cy="216000"/>
          </a:xfrm>
          <a:prstGeom prst="ellipse">
            <a:avLst/>
          </a:prstGeom>
          <a:solidFill>
            <a:schemeClr val="tx1">
              <a:lumMod val="60000"/>
              <a:lumOff val="40000"/>
            </a:schemeClr>
          </a:solidFill>
          <a:ln>
            <a:solidFill>
              <a:srgbClr val="003C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6</a:t>
            </a:r>
          </a:p>
        </p:txBody>
      </p:sp>
      <p:sp>
        <p:nvSpPr>
          <p:cNvPr id="33" name="Rectangle : coins arrondis 32">
            <a:extLst>
              <a:ext uri="{FF2B5EF4-FFF2-40B4-BE49-F238E27FC236}">
                <a16:creationId xmlns:a16="http://schemas.microsoft.com/office/drawing/2014/main" id="{D51E978B-6042-4024-9B9A-A5240E28E2DA}"/>
              </a:ext>
            </a:extLst>
          </p:cNvPr>
          <p:cNvSpPr/>
          <p:nvPr/>
        </p:nvSpPr>
        <p:spPr>
          <a:xfrm>
            <a:off x="8594485" y="4863222"/>
            <a:ext cx="3672399" cy="303309"/>
          </a:xfrm>
          <a:prstGeom prst="roundRect">
            <a:avLst/>
          </a:prstGeom>
          <a:solidFill>
            <a:srgbClr val="99CCFF">
              <a:alpha val="27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832842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A4E91F1B-C936-4A58-9889-52121ECCB255}"/>
              </a:ext>
            </a:extLst>
          </p:cNvPr>
          <p:cNvPicPr>
            <a:picLocks noChangeAspect="1"/>
          </p:cNvPicPr>
          <p:nvPr/>
        </p:nvPicPr>
        <p:blipFill>
          <a:blip r:embed="rId3"/>
          <a:stretch>
            <a:fillRect/>
          </a:stretch>
        </p:blipFill>
        <p:spPr>
          <a:xfrm>
            <a:off x="8451259" y="1221051"/>
            <a:ext cx="3988454" cy="2608886"/>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05F25314-9636-45FC-8668-8079E9B823D4}"/>
              </a:ext>
            </a:extLst>
          </p:cNvPr>
          <p:cNvSpPr/>
          <p:nvPr/>
        </p:nvSpPr>
        <p:spPr>
          <a:xfrm>
            <a:off x="313557" y="181025"/>
            <a:ext cx="9649072" cy="461665"/>
          </a:xfrm>
          <a:prstGeom prst="rect">
            <a:avLst/>
          </a:prstGeom>
        </p:spPr>
        <p:txBody>
          <a:bodyPr wrap="square">
            <a:spAutoFit/>
          </a:bodyPr>
          <a:lstStyle/>
          <a:p>
            <a:r>
              <a:rPr lang="fr-FR" sz="2400" b="1" dirty="0">
                <a:solidFill>
                  <a:srgbClr val="003C9C"/>
                </a:solidFill>
              </a:rPr>
              <a:t>Je fais ma demande pour Améthyste (5/8)</a:t>
            </a:r>
          </a:p>
        </p:txBody>
      </p:sp>
      <p:sp>
        <p:nvSpPr>
          <p:cNvPr id="27" name="ZoneTexte 26">
            <a:extLst>
              <a:ext uri="{FF2B5EF4-FFF2-40B4-BE49-F238E27FC236}">
                <a16:creationId xmlns:a16="http://schemas.microsoft.com/office/drawing/2014/main" id="{252FA09D-A229-440C-8D92-8D6D0B97C0EE}"/>
              </a:ext>
            </a:extLst>
          </p:cNvPr>
          <p:cNvSpPr txBox="1"/>
          <p:nvPr/>
        </p:nvSpPr>
        <p:spPr>
          <a:xfrm>
            <a:off x="457573" y="1117129"/>
            <a:ext cx="7191953" cy="3139321"/>
          </a:xfrm>
          <a:prstGeom prst="rect">
            <a:avLst/>
          </a:prstGeom>
          <a:noFill/>
        </p:spPr>
        <p:txBody>
          <a:bodyPr wrap="square" rtlCol="0">
            <a:spAutoFit/>
          </a:bodyPr>
          <a:lstStyle/>
          <a:p>
            <a:pPr>
              <a:buClr>
                <a:srgbClr val="0000FF"/>
              </a:buClr>
            </a:pPr>
            <a:r>
              <a:rPr lang="fr-FR" b="1" dirty="0">
                <a:solidFill>
                  <a:srgbClr val="5C5E60"/>
                </a:solidFill>
              </a:rPr>
              <a:t>Si vous souhaitez </a:t>
            </a:r>
            <a:r>
              <a:rPr lang="fr-FR" dirty="0">
                <a:solidFill>
                  <a:srgbClr val="5C5E60"/>
                </a:solidFill>
              </a:rPr>
              <a:t>régler votre participation financière par prélèvement automatique,</a:t>
            </a:r>
          </a:p>
          <a:p>
            <a:pPr marL="285750" indent="-285750">
              <a:buClr>
                <a:srgbClr val="5C5E60"/>
              </a:buClr>
              <a:buFontTx/>
              <a:buChar char="-"/>
            </a:pPr>
            <a:r>
              <a:rPr lang="fr-FR" dirty="0">
                <a:solidFill>
                  <a:srgbClr val="5C5E60"/>
                </a:solidFill>
              </a:rPr>
              <a:t>Cochez « Oui » </a:t>
            </a:r>
          </a:p>
          <a:p>
            <a:pPr marL="285750" indent="-285750">
              <a:buClr>
                <a:srgbClr val="5C5E60"/>
              </a:buClr>
              <a:buFontTx/>
              <a:buChar char="-"/>
            </a:pPr>
            <a:r>
              <a:rPr lang="fr-FR" dirty="0">
                <a:solidFill>
                  <a:srgbClr val="5C5E60"/>
                </a:solidFill>
              </a:rPr>
              <a:t>Et renseignez les champs suivants:</a:t>
            </a:r>
          </a:p>
          <a:p>
            <a:pPr marL="742950" lvl="1" indent="-285750">
              <a:buClr>
                <a:srgbClr val="5C5E60"/>
              </a:buClr>
              <a:buFontTx/>
              <a:buChar char="-"/>
            </a:pPr>
            <a:r>
              <a:rPr lang="fr-FR" dirty="0">
                <a:solidFill>
                  <a:srgbClr val="5C5E60"/>
                </a:solidFill>
              </a:rPr>
              <a:t>N°IBAN,</a:t>
            </a:r>
          </a:p>
          <a:p>
            <a:pPr marL="742950" lvl="1" indent="-285750">
              <a:buClr>
                <a:srgbClr val="5C5E60"/>
              </a:buClr>
              <a:buFontTx/>
              <a:buChar char="-"/>
            </a:pPr>
            <a:r>
              <a:rPr lang="fr-FR" dirty="0">
                <a:solidFill>
                  <a:srgbClr val="5C5E60"/>
                </a:solidFill>
              </a:rPr>
              <a:t>BIC,</a:t>
            </a:r>
          </a:p>
          <a:p>
            <a:pPr marL="742950" lvl="1" indent="-285750">
              <a:buClr>
                <a:srgbClr val="5C5E60"/>
              </a:buClr>
              <a:buFontTx/>
              <a:buChar char="-"/>
            </a:pPr>
            <a:r>
              <a:rPr lang="fr-FR" dirty="0">
                <a:solidFill>
                  <a:srgbClr val="5C5E60"/>
                </a:solidFill>
              </a:rPr>
              <a:t>Nom du titulaire du compte</a:t>
            </a:r>
          </a:p>
          <a:p>
            <a:pPr marL="285750" indent="-285750">
              <a:buClr>
                <a:srgbClr val="5C5E60"/>
              </a:buClr>
              <a:buFontTx/>
              <a:buChar char="-"/>
            </a:pPr>
            <a:r>
              <a:rPr lang="fr-FR" dirty="0">
                <a:solidFill>
                  <a:srgbClr val="5C5E60"/>
                </a:solidFill>
              </a:rPr>
              <a:t>Cochez la case « J’accepte le paiement de ma participation au forfait Améthyste par prélèvement automatique »</a:t>
            </a:r>
          </a:p>
          <a:p>
            <a:pPr marL="285750" indent="-285750">
              <a:buClr>
                <a:srgbClr val="5C5E60"/>
              </a:buClr>
              <a:buFontTx/>
              <a:buChar char="-"/>
            </a:pPr>
            <a:r>
              <a:rPr lang="fr-FR" dirty="0">
                <a:solidFill>
                  <a:srgbClr val="5C5E60"/>
                </a:solidFill>
              </a:rPr>
              <a:t>Cliquez sur « Suivant »</a:t>
            </a:r>
          </a:p>
          <a:p>
            <a:pPr marL="285750" indent="-285750">
              <a:buClr>
                <a:srgbClr val="5C5E60"/>
              </a:buClr>
              <a:buFontTx/>
              <a:buChar char="-"/>
            </a:pPr>
            <a:endParaRPr lang="fr-FR" dirty="0">
              <a:solidFill>
                <a:srgbClr val="5C5E60"/>
              </a:solidFill>
            </a:endParaRPr>
          </a:p>
        </p:txBody>
      </p:sp>
      <p:sp>
        <p:nvSpPr>
          <p:cNvPr id="24" name="ZoneTexte 23">
            <a:extLst>
              <a:ext uri="{FF2B5EF4-FFF2-40B4-BE49-F238E27FC236}">
                <a16:creationId xmlns:a16="http://schemas.microsoft.com/office/drawing/2014/main" id="{455BC75B-C667-428E-8ACD-23A2014DDFE1}"/>
              </a:ext>
            </a:extLst>
          </p:cNvPr>
          <p:cNvSpPr txBox="1"/>
          <p:nvPr/>
        </p:nvSpPr>
        <p:spPr>
          <a:xfrm>
            <a:off x="457573" y="4645521"/>
            <a:ext cx="7191953" cy="1200329"/>
          </a:xfrm>
          <a:prstGeom prst="rect">
            <a:avLst/>
          </a:prstGeom>
          <a:noFill/>
        </p:spPr>
        <p:txBody>
          <a:bodyPr wrap="square" rtlCol="0">
            <a:spAutoFit/>
          </a:bodyPr>
          <a:lstStyle/>
          <a:p>
            <a:pPr>
              <a:buClr>
                <a:srgbClr val="0000FF"/>
              </a:buClr>
            </a:pPr>
            <a:r>
              <a:rPr lang="fr-FR" b="1" dirty="0">
                <a:solidFill>
                  <a:srgbClr val="5C5E60"/>
                </a:solidFill>
              </a:rPr>
              <a:t>Si vous ne souhaitez pas </a:t>
            </a:r>
            <a:r>
              <a:rPr lang="fr-FR" dirty="0">
                <a:solidFill>
                  <a:srgbClr val="5C5E60"/>
                </a:solidFill>
              </a:rPr>
              <a:t>régler votre participation financière par prélèvement automatique,</a:t>
            </a:r>
          </a:p>
          <a:p>
            <a:pPr marL="285750" indent="-285750">
              <a:buClr>
                <a:srgbClr val="5C5E60"/>
              </a:buClr>
              <a:buFontTx/>
              <a:buChar char="-"/>
            </a:pPr>
            <a:r>
              <a:rPr lang="fr-FR" dirty="0">
                <a:solidFill>
                  <a:srgbClr val="5C5E60"/>
                </a:solidFill>
              </a:rPr>
              <a:t>Cochez « Non » </a:t>
            </a:r>
          </a:p>
          <a:p>
            <a:pPr marL="285750" indent="-285750">
              <a:buClr>
                <a:srgbClr val="5C5E60"/>
              </a:buClr>
              <a:buFontTx/>
              <a:buChar char="-"/>
            </a:pPr>
            <a:r>
              <a:rPr lang="fr-FR" dirty="0">
                <a:solidFill>
                  <a:srgbClr val="5C5E60"/>
                </a:solidFill>
              </a:rPr>
              <a:t>Cliquez sur « Suivant »</a:t>
            </a:r>
          </a:p>
        </p:txBody>
      </p:sp>
      <p:sp>
        <p:nvSpPr>
          <p:cNvPr id="25" name="Rectangle : coins arrondis 24">
            <a:extLst>
              <a:ext uri="{FF2B5EF4-FFF2-40B4-BE49-F238E27FC236}">
                <a16:creationId xmlns:a16="http://schemas.microsoft.com/office/drawing/2014/main" id="{CCAAD68B-1741-46B3-9AD2-2DE31C8B9130}"/>
              </a:ext>
            </a:extLst>
          </p:cNvPr>
          <p:cNvSpPr/>
          <p:nvPr/>
        </p:nvSpPr>
        <p:spPr>
          <a:xfrm>
            <a:off x="8765316" y="1719232"/>
            <a:ext cx="549595" cy="177485"/>
          </a:xfrm>
          <a:prstGeom prst="roundRect">
            <a:avLst/>
          </a:prstGeom>
          <a:solidFill>
            <a:srgbClr val="99CCFF">
              <a:alpha val="27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 coins arrondis 36">
            <a:extLst>
              <a:ext uri="{FF2B5EF4-FFF2-40B4-BE49-F238E27FC236}">
                <a16:creationId xmlns:a16="http://schemas.microsoft.com/office/drawing/2014/main" id="{4408E935-4701-4501-8FAD-C2B0E75B983C}"/>
              </a:ext>
            </a:extLst>
          </p:cNvPr>
          <p:cNvSpPr/>
          <p:nvPr/>
        </p:nvSpPr>
        <p:spPr>
          <a:xfrm>
            <a:off x="8451259" y="3092684"/>
            <a:ext cx="3442380" cy="184684"/>
          </a:xfrm>
          <a:prstGeom prst="roundRect">
            <a:avLst/>
          </a:prstGeom>
          <a:solidFill>
            <a:srgbClr val="99CCFF">
              <a:alpha val="27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Rectangle : coins arrondis 40">
            <a:extLst>
              <a:ext uri="{FF2B5EF4-FFF2-40B4-BE49-F238E27FC236}">
                <a16:creationId xmlns:a16="http://schemas.microsoft.com/office/drawing/2014/main" id="{953C49BA-A6C0-48E0-B5ED-FB7EBFDBB900}"/>
              </a:ext>
            </a:extLst>
          </p:cNvPr>
          <p:cNvSpPr/>
          <p:nvPr/>
        </p:nvSpPr>
        <p:spPr>
          <a:xfrm>
            <a:off x="8522469" y="1941609"/>
            <a:ext cx="3816424" cy="1075801"/>
          </a:xfrm>
          <a:prstGeom prst="roundRect">
            <a:avLst/>
          </a:prstGeom>
          <a:solidFill>
            <a:srgbClr val="99CCFF">
              <a:alpha val="27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6" name="Connecteur droit 5">
            <a:extLst>
              <a:ext uri="{FF2B5EF4-FFF2-40B4-BE49-F238E27FC236}">
                <a16:creationId xmlns:a16="http://schemas.microsoft.com/office/drawing/2014/main" id="{CCE311F9-534E-4C44-9302-333715799F78}"/>
              </a:ext>
            </a:extLst>
          </p:cNvPr>
          <p:cNvCxnSpPr/>
          <p:nvPr/>
        </p:nvCxnSpPr>
        <p:spPr>
          <a:xfrm>
            <a:off x="457573" y="4269076"/>
            <a:ext cx="11881320" cy="0"/>
          </a:xfrm>
          <a:prstGeom prst="line">
            <a:avLst/>
          </a:prstGeom>
          <a:ln>
            <a:solidFill>
              <a:srgbClr val="5C5E60"/>
            </a:solidFill>
            <a:prstDash val="dashDot"/>
          </a:ln>
        </p:spPr>
        <p:style>
          <a:lnRef idx="1">
            <a:schemeClr val="accent1"/>
          </a:lnRef>
          <a:fillRef idx="0">
            <a:schemeClr val="accent1"/>
          </a:fillRef>
          <a:effectRef idx="0">
            <a:schemeClr val="accent1"/>
          </a:effectRef>
          <a:fontRef idx="minor">
            <a:schemeClr val="tx1"/>
          </a:fontRef>
        </p:style>
      </p:cxnSp>
      <p:sp>
        <p:nvSpPr>
          <p:cNvPr id="16" name="Ellipse 15">
            <a:extLst>
              <a:ext uri="{FF2B5EF4-FFF2-40B4-BE49-F238E27FC236}">
                <a16:creationId xmlns:a16="http://schemas.microsoft.com/office/drawing/2014/main" id="{CF035A68-1C9A-45DB-92AF-7DD66CDEE2E4}"/>
              </a:ext>
            </a:extLst>
          </p:cNvPr>
          <p:cNvSpPr>
            <a:spLocks noChangeAspect="1"/>
          </p:cNvSpPr>
          <p:nvPr/>
        </p:nvSpPr>
        <p:spPr>
          <a:xfrm>
            <a:off x="12842949" y="4161076"/>
            <a:ext cx="221991" cy="216000"/>
          </a:xfrm>
          <a:prstGeom prst="ellipse">
            <a:avLst/>
          </a:prstGeom>
          <a:solidFill>
            <a:schemeClr val="tx1">
              <a:lumMod val="60000"/>
              <a:lumOff val="40000"/>
            </a:schemeClr>
          </a:solidFill>
          <a:ln>
            <a:solidFill>
              <a:srgbClr val="003C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8</a:t>
            </a:r>
          </a:p>
        </p:txBody>
      </p:sp>
      <p:cxnSp>
        <p:nvCxnSpPr>
          <p:cNvPr id="7" name="Connecteur droit avec flèche 6">
            <a:extLst>
              <a:ext uri="{FF2B5EF4-FFF2-40B4-BE49-F238E27FC236}">
                <a16:creationId xmlns:a16="http://schemas.microsoft.com/office/drawing/2014/main" id="{F2FD10EE-D8D3-426E-8BA2-F484C7A89558}"/>
              </a:ext>
            </a:extLst>
          </p:cNvPr>
          <p:cNvCxnSpPr>
            <a:cxnSpLocks/>
          </p:cNvCxnSpPr>
          <p:nvPr/>
        </p:nvCxnSpPr>
        <p:spPr>
          <a:xfrm flipH="1" flipV="1">
            <a:off x="12439713" y="3876130"/>
            <a:ext cx="403236" cy="284947"/>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1FA9F35B-D99A-4E3A-A925-895976ACC9D6}"/>
              </a:ext>
            </a:extLst>
          </p:cNvPr>
          <p:cNvCxnSpPr>
            <a:cxnSpLocks/>
          </p:cNvCxnSpPr>
          <p:nvPr/>
        </p:nvCxnSpPr>
        <p:spPr>
          <a:xfrm flipH="1">
            <a:off x="12548532" y="4392892"/>
            <a:ext cx="294417" cy="432661"/>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4FE36FED-4B73-4DB0-9F77-BC471217D84C}"/>
              </a:ext>
            </a:extLst>
          </p:cNvPr>
          <p:cNvSpPr txBox="1"/>
          <p:nvPr/>
        </p:nvSpPr>
        <p:spPr>
          <a:xfrm>
            <a:off x="12365488" y="4115614"/>
            <a:ext cx="450865" cy="338554"/>
          </a:xfrm>
          <a:prstGeom prst="rect">
            <a:avLst/>
          </a:prstGeom>
          <a:noFill/>
        </p:spPr>
        <p:txBody>
          <a:bodyPr wrap="square" rtlCol="0">
            <a:spAutoFit/>
          </a:bodyPr>
          <a:lstStyle/>
          <a:p>
            <a:r>
              <a:rPr lang="fr-FR" sz="1600" dirty="0">
                <a:solidFill>
                  <a:srgbClr val="0000FF"/>
                </a:solidFill>
              </a:rPr>
              <a:t>ou</a:t>
            </a:r>
          </a:p>
        </p:txBody>
      </p:sp>
      <p:sp>
        <p:nvSpPr>
          <p:cNvPr id="21" name="Ellipse 20">
            <a:extLst>
              <a:ext uri="{FF2B5EF4-FFF2-40B4-BE49-F238E27FC236}">
                <a16:creationId xmlns:a16="http://schemas.microsoft.com/office/drawing/2014/main" id="{DB9D4EFC-2B94-46A1-AD94-30D610C8085E}"/>
              </a:ext>
            </a:extLst>
          </p:cNvPr>
          <p:cNvSpPr>
            <a:spLocks noChangeAspect="1"/>
          </p:cNvSpPr>
          <p:nvPr/>
        </p:nvSpPr>
        <p:spPr>
          <a:xfrm>
            <a:off x="234773" y="1171136"/>
            <a:ext cx="221991" cy="216000"/>
          </a:xfrm>
          <a:prstGeom prst="ellipse">
            <a:avLst/>
          </a:prstGeom>
          <a:solidFill>
            <a:schemeClr val="tx1">
              <a:lumMod val="60000"/>
              <a:lumOff val="40000"/>
            </a:schemeClr>
          </a:solidFill>
          <a:ln>
            <a:solidFill>
              <a:srgbClr val="003C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8</a:t>
            </a:r>
          </a:p>
        </p:txBody>
      </p:sp>
      <p:sp>
        <p:nvSpPr>
          <p:cNvPr id="22" name="Ellipse 21">
            <a:extLst>
              <a:ext uri="{FF2B5EF4-FFF2-40B4-BE49-F238E27FC236}">
                <a16:creationId xmlns:a16="http://schemas.microsoft.com/office/drawing/2014/main" id="{000CBA28-36C7-4592-95B8-81AB03AED372}"/>
              </a:ext>
            </a:extLst>
          </p:cNvPr>
          <p:cNvSpPr>
            <a:spLocks noChangeAspect="1"/>
          </p:cNvSpPr>
          <p:nvPr/>
        </p:nvSpPr>
        <p:spPr>
          <a:xfrm>
            <a:off x="234773" y="4717553"/>
            <a:ext cx="221991" cy="216000"/>
          </a:xfrm>
          <a:prstGeom prst="ellipse">
            <a:avLst/>
          </a:prstGeom>
          <a:solidFill>
            <a:schemeClr val="tx1">
              <a:lumMod val="60000"/>
              <a:lumOff val="40000"/>
            </a:schemeClr>
          </a:solidFill>
          <a:ln>
            <a:solidFill>
              <a:srgbClr val="003C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8</a:t>
            </a:r>
          </a:p>
        </p:txBody>
      </p:sp>
      <p:sp>
        <p:nvSpPr>
          <p:cNvPr id="26" name="Rectangle : coins arrondis 25">
            <a:extLst>
              <a:ext uri="{FF2B5EF4-FFF2-40B4-BE49-F238E27FC236}">
                <a16:creationId xmlns:a16="http://schemas.microsoft.com/office/drawing/2014/main" id="{124C9C71-599A-443C-BDFE-C6191DA06535}"/>
              </a:ext>
            </a:extLst>
          </p:cNvPr>
          <p:cNvSpPr/>
          <p:nvPr/>
        </p:nvSpPr>
        <p:spPr>
          <a:xfrm>
            <a:off x="9040113" y="3552094"/>
            <a:ext cx="549595" cy="216024"/>
          </a:xfrm>
          <a:prstGeom prst="roundRect">
            <a:avLst/>
          </a:prstGeom>
          <a:solidFill>
            <a:srgbClr val="99CCFF">
              <a:alpha val="27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1" name="Image 10">
            <a:extLst>
              <a:ext uri="{FF2B5EF4-FFF2-40B4-BE49-F238E27FC236}">
                <a16:creationId xmlns:a16="http://schemas.microsoft.com/office/drawing/2014/main" id="{1704174D-1BFC-4067-88DE-DBB9E30EA35F}"/>
              </a:ext>
            </a:extLst>
          </p:cNvPr>
          <p:cNvPicPr>
            <a:picLocks noChangeAspect="1"/>
          </p:cNvPicPr>
          <p:nvPr/>
        </p:nvPicPr>
        <p:blipFill>
          <a:blip r:embed="rId4"/>
          <a:stretch>
            <a:fillRect/>
          </a:stretch>
        </p:blipFill>
        <p:spPr>
          <a:xfrm>
            <a:off x="8586674" y="4879664"/>
            <a:ext cx="3961858" cy="1309428"/>
          </a:xfrm>
          <a:prstGeom prst="rect">
            <a:avLst/>
          </a:prstGeom>
          <a:effectLst>
            <a:outerShdw blurRad="50800" dist="38100" dir="2700000" algn="tl" rotWithShape="0">
              <a:prstClr val="black">
                <a:alpha val="40000"/>
              </a:prstClr>
            </a:outerShdw>
          </a:effectLst>
        </p:spPr>
      </p:pic>
      <p:sp>
        <p:nvSpPr>
          <p:cNvPr id="28" name="Rectangle : coins arrondis 27">
            <a:extLst>
              <a:ext uri="{FF2B5EF4-FFF2-40B4-BE49-F238E27FC236}">
                <a16:creationId xmlns:a16="http://schemas.microsoft.com/office/drawing/2014/main" id="{E25559F1-FDF3-4562-A70F-1ADD2024BE30}"/>
              </a:ext>
            </a:extLst>
          </p:cNvPr>
          <p:cNvSpPr/>
          <p:nvPr/>
        </p:nvSpPr>
        <p:spPr>
          <a:xfrm>
            <a:off x="8701102" y="5426366"/>
            <a:ext cx="549595" cy="216024"/>
          </a:xfrm>
          <a:prstGeom prst="roundRect">
            <a:avLst/>
          </a:prstGeom>
          <a:solidFill>
            <a:srgbClr val="99CCFF">
              <a:alpha val="27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 coins arrondis 28">
            <a:extLst>
              <a:ext uri="{FF2B5EF4-FFF2-40B4-BE49-F238E27FC236}">
                <a16:creationId xmlns:a16="http://schemas.microsoft.com/office/drawing/2014/main" id="{6A766F44-C130-4347-B9E8-22DC23F5E9F8}"/>
              </a:ext>
            </a:extLst>
          </p:cNvPr>
          <p:cNvSpPr/>
          <p:nvPr/>
        </p:nvSpPr>
        <p:spPr>
          <a:xfrm>
            <a:off x="9137088" y="5891638"/>
            <a:ext cx="549595" cy="216024"/>
          </a:xfrm>
          <a:prstGeom prst="roundRect">
            <a:avLst/>
          </a:prstGeom>
          <a:solidFill>
            <a:srgbClr val="99CCFF">
              <a:alpha val="27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26870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F25314-9636-45FC-8668-8079E9B823D4}"/>
              </a:ext>
            </a:extLst>
          </p:cNvPr>
          <p:cNvSpPr/>
          <p:nvPr/>
        </p:nvSpPr>
        <p:spPr>
          <a:xfrm>
            <a:off x="313557" y="181025"/>
            <a:ext cx="9649072" cy="461665"/>
          </a:xfrm>
          <a:prstGeom prst="rect">
            <a:avLst/>
          </a:prstGeom>
        </p:spPr>
        <p:txBody>
          <a:bodyPr wrap="square">
            <a:spAutoFit/>
          </a:bodyPr>
          <a:lstStyle/>
          <a:p>
            <a:r>
              <a:rPr lang="fr-FR" sz="2400" b="1" dirty="0">
                <a:solidFill>
                  <a:srgbClr val="003C9C"/>
                </a:solidFill>
              </a:rPr>
              <a:t>Je fais ma demande pour Améthyste (6/8)</a:t>
            </a:r>
          </a:p>
        </p:txBody>
      </p:sp>
      <p:sp>
        <p:nvSpPr>
          <p:cNvPr id="27" name="ZoneTexte 26">
            <a:extLst>
              <a:ext uri="{FF2B5EF4-FFF2-40B4-BE49-F238E27FC236}">
                <a16:creationId xmlns:a16="http://schemas.microsoft.com/office/drawing/2014/main" id="{252FA09D-A229-440C-8D92-8D6D0B97C0EE}"/>
              </a:ext>
            </a:extLst>
          </p:cNvPr>
          <p:cNvSpPr txBox="1"/>
          <p:nvPr/>
        </p:nvSpPr>
        <p:spPr>
          <a:xfrm>
            <a:off x="313557" y="1244640"/>
            <a:ext cx="12673408" cy="923330"/>
          </a:xfrm>
          <a:prstGeom prst="rect">
            <a:avLst/>
          </a:prstGeom>
          <a:noFill/>
        </p:spPr>
        <p:txBody>
          <a:bodyPr wrap="square" rtlCol="0">
            <a:spAutoFit/>
          </a:bodyPr>
          <a:lstStyle/>
          <a:p>
            <a:pPr marL="285750" indent="-285750">
              <a:buClr>
                <a:srgbClr val="5C5E60"/>
              </a:buClr>
              <a:buFont typeface="Wingdings" panose="05000000000000000000" pitchFamily="2" charset="2"/>
              <a:buChar char="§"/>
            </a:pPr>
            <a:r>
              <a:rPr lang="fr-FR" dirty="0">
                <a:solidFill>
                  <a:srgbClr val="5C5E60"/>
                </a:solidFill>
              </a:rPr>
              <a:t>Dans chaque section, téléchargez la pièce qui est demandée: pièce d’identité, avis d’imposition, copie du Passe Navigo, RIB (si vous avez choisi le prélèvement automatique), , justificatif de domicile ou certificat d’hébergement (si vous demandez Améthyste pour la première fois)</a:t>
            </a:r>
          </a:p>
        </p:txBody>
      </p:sp>
      <p:pic>
        <p:nvPicPr>
          <p:cNvPr id="6" name="Image 5">
            <a:extLst>
              <a:ext uri="{FF2B5EF4-FFF2-40B4-BE49-F238E27FC236}">
                <a16:creationId xmlns:a16="http://schemas.microsoft.com/office/drawing/2014/main" id="{08B3550B-BE48-4B92-AED8-67A98CE76187}"/>
              </a:ext>
            </a:extLst>
          </p:cNvPr>
          <p:cNvPicPr>
            <a:picLocks noChangeAspect="1"/>
          </p:cNvPicPr>
          <p:nvPr/>
        </p:nvPicPr>
        <p:blipFill>
          <a:blip r:embed="rId3"/>
          <a:stretch>
            <a:fillRect/>
          </a:stretch>
        </p:blipFill>
        <p:spPr>
          <a:xfrm>
            <a:off x="535548" y="4141465"/>
            <a:ext cx="5145385" cy="1448380"/>
          </a:xfrm>
          <a:prstGeom prst="rect">
            <a:avLst/>
          </a:prstGeom>
          <a:effectLst>
            <a:outerShdw blurRad="50800" dist="38100" dir="2700000" algn="tl" rotWithShape="0">
              <a:prstClr val="black">
                <a:alpha val="40000"/>
              </a:prstClr>
            </a:outerShdw>
          </a:effectLst>
        </p:spPr>
      </p:pic>
      <p:pic>
        <p:nvPicPr>
          <p:cNvPr id="7" name="Image 6">
            <a:extLst>
              <a:ext uri="{FF2B5EF4-FFF2-40B4-BE49-F238E27FC236}">
                <a16:creationId xmlns:a16="http://schemas.microsoft.com/office/drawing/2014/main" id="{2D35F017-E859-4CA0-81E2-6A8B9F0FA909}"/>
              </a:ext>
            </a:extLst>
          </p:cNvPr>
          <p:cNvPicPr>
            <a:picLocks noChangeAspect="1"/>
          </p:cNvPicPr>
          <p:nvPr/>
        </p:nvPicPr>
        <p:blipFill>
          <a:blip r:embed="rId4"/>
          <a:stretch>
            <a:fillRect/>
          </a:stretch>
        </p:blipFill>
        <p:spPr>
          <a:xfrm>
            <a:off x="7408205" y="2279942"/>
            <a:ext cx="5094010" cy="1242442"/>
          </a:xfrm>
          <a:prstGeom prst="rect">
            <a:avLst/>
          </a:prstGeom>
          <a:effectLst>
            <a:outerShdw blurRad="50800" dist="38100" dir="2700000" algn="tl" rotWithShape="0">
              <a:prstClr val="black">
                <a:alpha val="40000"/>
              </a:prstClr>
            </a:outerShdw>
          </a:effectLst>
        </p:spPr>
      </p:pic>
      <p:sp>
        <p:nvSpPr>
          <p:cNvPr id="19" name="ZoneTexte 18">
            <a:extLst>
              <a:ext uri="{FF2B5EF4-FFF2-40B4-BE49-F238E27FC236}">
                <a16:creationId xmlns:a16="http://schemas.microsoft.com/office/drawing/2014/main" id="{9F51EBF6-72D5-4754-9D6E-C9BA2CDB0A67}"/>
              </a:ext>
            </a:extLst>
          </p:cNvPr>
          <p:cNvSpPr txBox="1"/>
          <p:nvPr/>
        </p:nvSpPr>
        <p:spPr>
          <a:xfrm>
            <a:off x="313557" y="2448113"/>
            <a:ext cx="6552728" cy="1754326"/>
          </a:xfrm>
          <a:prstGeom prst="rect">
            <a:avLst/>
          </a:prstGeom>
          <a:noFill/>
        </p:spPr>
        <p:txBody>
          <a:bodyPr wrap="square" rtlCol="0">
            <a:spAutoFit/>
          </a:bodyPr>
          <a:lstStyle/>
          <a:p>
            <a:pPr marL="285750" indent="-285750">
              <a:buClr>
                <a:srgbClr val="5C5E60"/>
              </a:buClr>
              <a:buFont typeface="Wingdings" panose="05000000000000000000" pitchFamily="2" charset="2"/>
              <a:buChar char="§"/>
            </a:pPr>
            <a:r>
              <a:rPr lang="fr-FR" dirty="0">
                <a:solidFill>
                  <a:srgbClr val="5C5E60"/>
                </a:solidFill>
              </a:rPr>
              <a:t>Cliquez sur « Sélectionner le(s) fichier(s) »</a:t>
            </a:r>
          </a:p>
          <a:p>
            <a:pPr marL="285750" indent="-285750">
              <a:buClr>
                <a:srgbClr val="5C5E60"/>
              </a:buClr>
              <a:buFont typeface="Wingdings" panose="05000000000000000000" pitchFamily="2" charset="2"/>
              <a:buChar char="§"/>
            </a:pPr>
            <a:r>
              <a:rPr lang="fr-FR" dirty="0">
                <a:solidFill>
                  <a:srgbClr val="5C5E60"/>
                </a:solidFill>
              </a:rPr>
              <a:t>Sélectionnez le fichier qui correspond à la pièce demandée puis cliquez sur « Ouvrir »</a:t>
            </a:r>
          </a:p>
          <a:p>
            <a:pPr marL="285750" indent="-285750">
              <a:buClr>
                <a:srgbClr val="5C5E60"/>
              </a:buClr>
              <a:buFont typeface="Wingdings" panose="05000000000000000000" pitchFamily="2" charset="2"/>
              <a:buChar char="§"/>
            </a:pPr>
            <a:r>
              <a:rPr lang="fr-FR" dirty="0">
                <a:solidFill>
                  <a:srgbClr val="5C5E60"/>
                </a:solidFill>
              </a:rPr>
              <a:t>Cliquez sur « Enregistrer », le bouton « Enregistrer » devient vert</a:t>
            </a:r>
          </a:p>
          <a:p>
            <a:pPr marL="285750" indent="-285750">
              <a:buClr>
                <a:srgbClr val="5C5E60"/>
              </a:buClr>
              <a:buFont typeface="Wingdings" panose="05000000000000000000" pitchFamily="2" charset="2"/>
              <a:buChar char="§"/>
            </a:pPr>
            <a:r>
              <a:rPr lang="fr-FR" dirty="0">
                <a:solidFill>
                  <a:srgbClr val="5C5E60"/>
                </a:solidFill>
              </a:rPr>
              <a:t>Cliquez sur « Suivant »</a:t>
            </a:r>
          </a:p>
          <a:p>
            <a:pPr marL="285750" indent="-285750">
              <a:buClr>
                <a:srgbClr val="5C5E60"/>
              </a:buClr>
              <a:buFontTx/>
              <a:buChar char="-"/>
            </a:pPr>
            <a:endParaRPr lang="fr-FR" dirty="0">
              <a:solidFill>
                <a:srgbClr val="5C5E60"/>
              </a:solidFill>
            </a:endParaRPr>
          </a:p>
        </p:txBody>
      </p:sp>
      <p:sp>
        <p:nvSpPr>
          <p:cNvPr id="26" name="Ellipse 25">
            <a:extLst>
              <a:ext uri="{FF2B5EF4-FFF2-40B4-BE49-F238E27FC236}">
                <a16:creationId xmlns:a16="http://schemas.microsoft.com/office/drawing/2014/main" id="{DD1955DB-2DEA-4749-B969-4F50F2D4EB89}"/>
              </a:ext>
            </a:extLst>
          </p:cNvPr>
          <p:cNvSpPr>
            <a:spLocks noChangeAspect="1"/>
          </p:cNvSpPr>
          <p:nvPr/>
        </p:nvSpPr>
        <p:spPr>
          <a:xfrm>
            <a:off x="3850728" y="4466084"/>
            <a:ext cx="221991" cy="216000"/>
          </a:xfrm>
          <a:prstGeom prst="ellipse">
            <a:avLst/>
          </a:prstGeom>
          <a:solidFill>
            <a:schemeClr val="tx1">
              <a:lumMod val="60000"/>
              <a:lumOff val="40000"/>
            </a:schemeClr>
          </a:solidFill>
          <a:ln>
            <a:solidFill>
              <a:srgbClr val="003C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9</a:t>
            </a:r>
          </a:p>
        </p:txBody>
      </p:sp>
      <p:sp>
        <p:nvSpPr>
          <p:cNvPr id="21" name="Ellipse 20">
            <a:extLst>
              <a:ext uri="{FF2B5EF4-FFF2-40B4-BE49-F238E27FC236}">
                <a16:creationId xmlns:a16="http://schemas.microsoft.com/office/drawing/2014/main" id="{9776DBA7-704B-4DF2-8B99-ECCC5B14A8CD}"/>
              </a:ext>
            </a:extLst>
          </p:cNvPr>
          <p:cNvSpPr>
            <a:spLocks noChangeAspect="1"/>
          </p:cNvSpPr>
          <p:nvPr/>
        </p:nvSpPr>
        <p:spPr>
          <a:xfrm>
            <a:off x="313557" y="2477959"/>
            <a:ext cx="221991" cy="216000"/>
          </a:xfrm>
          <a:prstGeom prst="ellipse">
            <a:avLst/>
          </a:prstGeom>
          <a:solidFill>
            <a:schemeClr val="tx1">
              <a:lumMod val="60000"/>
              <a:lumOff val="40000"/>
            </a:schemeClr>
          </a:solidFill>
          <a:ln>
            <a:solidFill>
              <a:srgbClr val="003C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9</a:t>
            </a:r>
          </a:p>
        </p:txBody>
      </p:sp>
      <p:sp>
        <p:nvSpPr>
          <p:cNvPr id="33" name="Rectangle : coins arrondis 32">
            <a:extLst>
              <a:ext uri="{FF2B5EF4-FFF2-40B4-BE49-F238E27FC236}">
                <a16:creationId xmlns:a16="http://schemas.microsoft.com/office/drawing/2014/main" id="{41311F67-870F-40FD-8F58-557781229E71}"/>
              </a:ext>
            </a:extLst>
          </p:cNvPr>
          <p:cNvSpPr/>
          <p:nvPr/>
        </p:nvSpPr>
        <p:spPr>
          <a:xfrm>
            <a:off x="2479764" y="4305757"/>
            <a:ext cx="1228500" cy="536655"/>
          </a:xfrm>
          <a:prstGeom prst="roundRect">
            <a:avLst/>
          </a:prstGeom>
          <a:solidFill>
            <a:srgbClr val="99CCFF">
              <a:alpha val="27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 name="Image 2">
            <a:extLst>
              <a:ext uri="{FF2B5EF4-FFF2-40B4-BE49-F238E27FC236}">
                <a16:creationId xmlns:a16="http://schemas.microsoft.com/office/drawing/2014/main" id="{64FD4D50-1D44-495B-B789-A970F27AFA15}"/>
              </a:ext>
            </a:extLst>
          </p:cNvPr>
          <p:cNvPicPr>
            <a:picLocks noChangeAspect="1"/>
          </p:cNvPicPr>
          <p:nvPr/>
        </p:nvPicPr>
        <p:blipFill>
          <a:blip r:embed="rId5"/>
          <a:stretch>
            <a:fillRect/>
          </a:stretch>
        </p:blipFill>
        <p:spPr>
          <a:xfrm>
            <a:off x="3682687" y="5559908"/>
            <a:ext cx="2232248" cy="1684804"/>
          </a:xfrm>
          <a:prstGeom prst="rect">
            <a:avLst/>
          </a:prstGeom>
          <a:effectLst>
            <a:outerShdw blurRad="50800" dist="38100" dir="2700000" algn="tl" rotWithShape="0">
              <a:prstClr val="black">
                <a:alpha val="40000"/>
              </a:prstClr>
            </a:outerShdw>
          </a:effectLst>
        </p:spPr>
      </p:pic>
      <p:sp>
        <p:nvSpPr>
          <p:cNvPr id="22" name="Rectangle : coins arrondis 21">
            <a:extLst>
              <a:ext uri="{FF2B5EF4-FFF2-40B4-BE49-F238E27FC236}">
                <a16:creationId xmlns:a16="http://schemas.microsoft.com/office/drawing/2014/main" id="{E2F505E3-1442-44CD-927E-ECC6CF5A9A4C}"/>
              </a:ext>
            </a:extLst>
          </p:cNvPr>
          <p:cNvSpPr/>
          <p:nvPr/>
        </p:nvSpPr>
        <p:spPr>
          <a:xfrm>
            <a:off x="3625927" y="6795000"/>
            <a:ext cx="2232247" cy="469103"/>
          </a:xfrm>
          <a:prstGeom prst="roundRect">
            <a:avLst/>
          </a:prstGeom>
          <a:solidFill>
            <a:srgbClr val="99CCFF">
              <a:alpha val="27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Rectangle : coins arrondis 22">
            <a:extLst>
              <a:ext uri="{FF2B5EF4-FFF2-40B4-BE49-F238E27FC236}">
                <a16:creationId xmlns:a16="http://schemas.microsoft.com/office/drawing/2014/main" id="{6A7C0EA9-B823-4000-82C5-5BF7F1A2FF5C}"/>
              </a:ext>
            </a:extLst>
          </p:cNvPr>
          <p:cNvSpPr/>
          <p:nvPr/>
        </p:nvSpPr>
        <p:spPr>
          <a:xfrm>
            <a:off x="9583692" y="3193535"/>
            <a:ext cx="848849" cy="328849"/>
          </a:xfrm>
          <a:prstGeom prst="roundRect">
            <a:avLst/>
          </a:prstGeom>
          <a:solidFill>
            <a:srgbClr val="99CCFF">
              <a:alpha val="27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Ellipse 23">
            <a:extLst>
              <a:ext uri="{FF2B5EF4-FFF2-40B4-BE49-F238E27FC236}">
                <a16:creationId xmlns:a16="http://schemas.microsoft.com/office/drawing/2014/main" id="{17991CDB-FB3F-4B4F-B82C-0B129063D721}"/>
              </a:ext>
            </a:extLst>
          </p:cNvPr>
          <p:cNvSpPr>
            <a:spLocks noChangeAspect="1"/>
          </p:cNvSpPr>
          <p:nvPr/>
        </p:nvSpPr>
        <p:spPr>
          <a:xfrm>
            <a:off x="5971695" y="6921551"/>
            <a:ext cx="221991" cy="216000"/>
          </a:xfrm>
          <a:prstGeom prst="ellipse">
            <a:avLst/>
          </a:prstGeom>
          <a:solidFill>
            <a:schemeClr val="tx1">
              <a:lumMod val="60000"/>
              <a:lumOff val="40000"/>
            </a:schemeClr>
          </a:solidFill>
          <a:ln>
            <a:solidFill>
              <a:srgbClr val="003C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a:extLst>
              <a:ext uri="{FF2B5EF4-FFF2-40B4-BE49-F238E27FC236}">
                <a16:creationId xmlns:a16="http://schemas.microsoft.com/office/drawing/2014/main" id="{B8C7A602-5544-42FC-A9F1-BEDE7A87109C}"/>
              </a:ext>
            </a:extLst>
          </p:cNvPr>
          <p:cNvSpPr txBox="1"/>
          <p:nvPr/>
        </p:nvSpPr>
        <p:spPr>
          <a:xfrm>
            <a:off x="5914934" y="6895513"/>
            <a:ext cx="428399" cy="253916"/>
          </a:xfrm>
          <a:prstGeom prst="rect">
            <a:avLst/>
          </a:prstGeom>
          <a:noFill/>
        </p:spPr>
        <p:txBody>
          <a:bodyPr wrap="square" rtlCol="0">
            <a:spAutoFit/>
          </a:bodyPr>
          <a:lstStyle/>
          <a:p>
            <a:r>
              <a:rPr lang="fr-FR" sz="1050" dirty="0">
                <a:solidFill>
                  <a:schemeClr val="bg1"/>
                </a:solidFill>
              </a:rPr>
              <a:t>10</a:t>
            </a:r>
          </a:p>
        </p:txBody>
      </p:sp>
      <p:grpSp>
        <p:nvGrpSpPr>
          <p:cNvPr id="11" name="Groupe 10">
            <a:extLst>
              <a:ext uri="{FF2B5EF4-FFF2-40B4-BE49-F238E27FC236}">
                <a16:creationId xmlns:a16="http://schemas.microsoft.com/office/drawing/2014/main" id="{BD676F11-2386-4C8E-B491-C799B6FEC8C9}"/>
              </a:ext>
            </a:extLst>
          </p:cNvPr>
          <p:cNvGrpSpPr/>
          <p:nvPr/>
        </p:nvGrpSpPr>
        <p:grpSpPr>
          <a:xfrm>
            <a:off x="210352" y="2741006"/>
            <a:ext cx="428399" cy="253916"/>
            <a:chOff x="210352" y="2741006"/>
            <a:chExt cx="428399" cy="253916"/>
          </a:xfrm>
        </p:grpSpPr>
        <p:sp>
          <p:nvSpPr>
            <p:cNvPr id="28" name="Ellipse 27">
              <a:extLst>
                <a:ext uri="{FF2B5EF4-FFF2-40B4-BE49-F238E27FC236}">
                  <a16:creationId xmlns:a16="http://schemas.microsoft.com/office/drawing/2014/main" id="{97B065BB-0912-4AF6-8B24-22D6534878AB}"/>
                </a:ext>
              </a:extLst>
            </p:cNvPr>
            <p:cNvSpPr>
              <a:spLocks noChangeAspect="1"/>
            </p:cNvSpPr>
            <p:nvPr/>
          </p:nvSpPr>
          <p:spPr>
            <a:xfrm>
              <a:off x="313556" y="2759964"/>
              <a:ext cx="221991" cy="216000"/>
            </a:xfrm>
            <a:prstGeom prst="ellipse">
              <a:avLst/>
            </a:prstGeom>
            <a:solidFill>
              <a:schemeClr val="tx1">
                <a:lumMod val="60000"/>
                <a:lumOff val="40000"/>
              </a:schemeClr>
            </a:solidFill>
            <a:ln>
              <a:solidFill>
                <a:srgbClr val="003C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ZoneTexte 28">
              <a:extLst>
                <a:ext uri="{FF2B5EF4-FFF2-40B4-BE49-F238E27FC236}">
                  <a16:creationId xmlns:a16="http://schemas.microsoft.com/office/drawing/2014/main" id="{80AB6B7B-96DD-4BC4-B2C1-7176BF83558B}"/>
                </a:ext>
              </a:extLst>
            </p:cNvPr>
            <p:cNvSpPr txBox="1"/>
            <p:nvPr/>
          </p:nvSpPr>
          <p:spPr>
            <a:xfrm>
              <a:off x="210352" y="2741006"/>
              <a:ext cx="428399" cy="253916"/>
            </a:xfrm>
            <a:prstGeom prst="rect">
              <a:avLst/>
            </a:prstGeom>
            <a:noFill/>
          </p:spPr>
          <p:txBody>
            <a:bodyPr wrap="square" rtlCol="0">
              <a:spAutoFit/>
            </a:bodyPr>
            <a:lstStyle/>
            <a:p>
              <a:pPr algn="ctr"/>
              <a:r>
                <a:rPr lang="fr-FR" sz="1050" dirty="0">
                  <a:solidFill>
                    <a:schemeClr val="bg1"/>
                  </a:solidFill>
                </a:rPr>
                <a:t>10</a:t>
              </a:r>
            </a:p>
          </p:txBody>
        </p:sp>
      </p:grpSp>
      <p:grpSp>
        <p:nvGrpSpPr>
          <p:cNvPr id="30" name="Groupe 29">
            <a:extLst>
              <a:ext uri="{FF2B5EF4-FFF2-40B4-BE49-F238E27FC236}">
                <a16:creationId xmlns:a16="http://schemas.microsoft.com/office/drawing/2014/main" id="{F91BC3E9-DF61-4B8E-B6E9-6CCF69A3C426}"/>
              </a:ext>
            </a:extLst>
          </p:cNvPr>
          <p:cNvGrpSpPr/>
          <p:nvPr/>
        </p:nvGrpSpPr>
        <p:grpSpPr>
          <a:xfrm>
            <a:off x="223706" y="3311485"/>
            <a:ext cx="428399" cy="253916"/>
            <a:chOff x="210352" y="2741006"/>
            <a:chExt cx="428399" cy="253916"/>
          </a:xfrm>
        </p:grpSpPr>
        <p:sp>
          <p:nvSpPr>
            <p:cNvPr id="31" name="Ellipse 30">
              <a:extLst>
                <a:ext uri="{FF2B5EF4-FFF2-40B4-BE49-F238E27FC236}">
                  <a16:creationId xmlns:a16="http://schemas.microsoft.com/office/drawing/2014/main" id="{42F58025-C3BF-42A0-9FBA-A388DEB4EC00}"/>
                </a:ext>
              </a:extLst>
            </p:cNvPr>
            <p:cNvSpPr>
              <a:spLocks noChangeAspect="1"/>
            </p:cNvSpPr>
            <p:nvPr/>
          </p:nvSpPr>
          <p:spPr>
            <a:xfrm>
              <a:off x="313556" y="2759964"/>
              <a:ext cx="221991" cy="216000"/>
            </a:xfrm>
            <a:prstGeom prst="ellipse">
              <a:avLst/>
            </a:prstGeom>
            <a:solidFill>
              <a:schemeClr val="tx1">
                <a:lumMod val="60000"/>
                <a:lumOff val="40000"/>
              </a:schemeClr>
            </a:solidFill>
            <a:ln>
              <a:solidFill>
                <a:srgbClr val="003C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ZoneTexte 31">
              <a:extLst>
                <a:ext uri="{FF2B5EF4-FFF2-40B4-BE49-F238E27FC236}">
                  <a16:creationId xmlns:a16="http://schemas.microsoft.com/office/drawing/2014/main" id="{F6657CA3-D2BB-467C-99EA-9E0073B4E2E2}"/>
                </a:ext>
              </a:extLst>
            </p:cNvPr>
            <p:cNvSpPr txBox="1"/>
            <p:nvPr/>
          </p:nvSpPr>
          <p:spPr>
            <a:xfrm>
              <a:off x="210352" y="2741006"/>
              <a:ext cx="428399" cy="253916"/>
            </a:xfrm>
            <a:prstGeom prst="rect">
              <a:avLst/>
            </a:prstGeom>
            <a:noFill/>
          </p:spPr>
          <p:txBody>
            <a:bodyPr wrap="square" rtlCol="0">
              <a:spAutoFit/>
            </a:bodyPr>
            <a:lstStyle/>
            <a:p>
              <a:pPr algn="ctr"/>
              <a:r>
                <a:rPr lang="fr-FR" sz="1050" dirty="0">
                  <a:solidFill>
                    <a:schemeClr val="bg1"/>
                  </a:solidFill>
                </a:rPr>
                <a:t>11</a:t>
              </a:r>
            </a:p>
          </p:txBody>
        </p:sp>
      </p:grpSp>
      <p:pic>
        <p:nvPicPr>
          <p:cNvPr id="12" name="Image 11">
            <a:extLst>
              <a:ext uri="{FF2B5EF4-FFF2-40B4-BE49-F238E27FC236}">
                <a16:creationId xmlns:a16="http://schemas.microsoft.com/office/drawing/2014/main" id="{E996B762-CD62-4571-8B39-D654A5735EC7}"/>
              </a:ext>
            </a:extLst>
          </p:cNvPr>
          <p:cNvPicPr>
            <a:picLocks noChangeAspect="1"/>
          </p:cNvPicPr>
          <p:nvPr/>
        </p:nvPicPr>
        <p:blipFill>
          <a:blip r:embed="rId6"/>
          <a:stretch>
            <a:fillRect/>
          </a:stretch>
        </p:blipFill>
        <p:spPr>
          <a:xfrm>
            <a:off x="7408204" y="3664686"/>
            <a:ext cx="5115331" cy="1477328"/>
          </a:xfrm>
          <a:prstGeom prst="rect">
            <a:avLst/>
          </a:prstGeom>
          <a:effectLst>
            <a:outerShdw blurRad="50800" dist="38100" dir="2700000" algn="tl" rotWithShape="0">
              <a:prstClr val="black">
                <a:alpha val="40000"/>
              </a:prstClr>
            </a:outerShdw>
          </a:effectLst>
        </p:spPr>
      </p:pic>
      <p:sp>
        <p:nvSpPr>
          <p:cNvPr id="42" name="Rectangle : coins arrondis 41">
            <a:extLst>
              <a:ext uri="{FF2B5EF4-FFF2-40B4-BE49-F238E27FC236}">
                <a16:creationId xmlns:a16="http://schemas.microsoft.com/office/drawing/2014/main" id="{41F96F9A-4B7E-40F6-9719-F6C83EEF824F}"/>
              </a:ext>
            </a:extLst>
          </p:cNvPr>
          <p:cNvSpPr/>
          <p:nvPr/>
        </p:nvSpPr>
        <p:spPr>
          <a:xfrm>
            <a:off x="9532321" y="4768899"/>
            <a:ext cx="848849" cy="328849"/>
          </a:xfrm>
          <a:prstGeom prst="roundRect">
            <a:avLst/>
          </a:prstGeom>
          <a:solidFill>
            <a:srgbClr val="99CCFF">
              <a:alpha val="27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5" name="Connecteur droit avec flèche 14">
            <a:extLst>
              <a:ext uri="{FF2B5EF4-FFF2-40B4-BE49-F238E27FC236}">
                <a16:creationId xmlns:a16="http://schemas.microsoft.com/office/drawing/2014/main" id="{5A249B2C-2F72-4285-993B-F90E29907B5A}"/>
              </a:ext>
            </a:extLst>
          </p:cNvPr>
          <p:cNvCxnSpPr>
            <a:cxnSpLocks/>
            <a:stCxn id="7" idx="2"/>
            <a:endCxn id="42" idx="0"/>
          </p:cNvCxnSpPr>
          <p:nvPr/>
        </p:nvCxnSpPr>
        <p:spPr>
          <a:xfrm>
            <a:off x="9955210" y="3522384"/>
            <a:ext cx="1536" cy="1246515"/>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grpSp>
        <p:nvGrpSpPr>
          <p:cNvPr id="37" name="Groupe 36">
            <a:extLst>
              <a:ext uri="{FF2B5EF4-FFF2-40B4-BE49-F238E27FC236}">
                <a16:creationId xmlns:a16="http://schemas.microsoft.com/office/drawing/2014/main" id="{9F6C9D3C-1495-43E9-B1DB-4C441D1760D9}"/>
              </a:ext>
            </a:extLst>
          </p:cNvPr>
          <p:cNvGrpSpPr/>
          <p:nvPr/>
        </p:nvGrpSpPr>
        <p:grpSpPr>
          <a:xfrm>
            <a:off x="9890621" y="3597317"/>
            <a:ext cx="428399" cy="253916"/>
            <a:chOff x="210352" y="2741006"/>
            <a:chExt cx="428399" cy="253916"/>
          </a:xfrm>
        </p:grpSpPr>
        <p:sp>
          <p:nvSpPr>
            <p:cNvPr id="38" name="Ellipse 37">
              <a:extLst>
                <a:ext uri="{FF2B5EF4-FFF2-40B4-BE49-F238E27FC236}">
                  <a16:creationId xmlns:a16="http://schemas.microsoft.com/office/drawing/2014/main" id="{A13C284E-BA8C-4321-83F2-A2CE168FD0DC}"/>
                </a:ext>
              </a:extLst>
            </p:cNvPr>
            <p:cNvSpPr>
              <a:spLocks noChangeAspect="1"/>
            </p:cNvSpPr>
            <p:nvPr/>
          </p:nvSpPr>
          <p:spPr>
            <a:xfrm>
              <a:off x="313556" y="2759964"/>
              <a:ext cx="221991" cy="216000"/>
            </a:xfrm>
            <a:prstGeom prst="ellipse">
              <a:avLst/>
            </a:prstGeom>
            <a:solidFill>
              <a:schemeClr val="tx1">
                <a:lumMod val="60000"/>
                <a:lumOff val="40000"/>
              </a:schemeClr>
            </a:solidFill>
            <a:ln>
              <a:solidFill>
                <a:srgbClr val="003C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ZoneTexte 40">
              <a:extLst>
                <a:ext uri="{FF2B5EF4-FFF2-40B4-BE49-F238E27FC236}">
                  <a16:creationId xmlns:a16="http://schemas.microsoft.com/office/drawing/2014/main" id="{94CFA38D-17B5-4F20-9B7B-B6F329619119}"/>
                </a:ext>
              </a:extLst>
            </p:cNvPr>
            <p:cNvSpPr txBox="1"/>
            <p:nvPr/>
          </p:nvSpPr>
          <p:spPr>
            <a:xfrm>
              <a:off x="210352" y="2741006"/>
              <a:ext cx="428399" cy="253916"/>
            </a:xfrm>
            <a:prstGeom prst="rect">
              <a:avLst/>
            </a:prstGeom>
            <a:noFill/>
          </p:spPr>
          <p:txBody>
            <a:bodyPr wrap="square" rtlCol="0">
              <a:spAutoFit/>
            </a:bodyPr>
            <a:lstStyle/>
            <a:p>
              <a:pPr algn="ctr"/>
              <a:r>
                <a:rPr lang="fr-FR" sz="1050" dirty="0">
                  <a:solidFill>
                    <a:schemeClr val="bg1"/>
                  </a:solidFill>
                </a:rPr>
                <a:t>11</a:t>
              </a:r>
            </a:p>
          </p:txBody>
        </p:sp>
      </p:grpSp>
      <p:grpSp>
        <p:nvGrpSpPr>
          <p:cNvPr id="43" name="Groupe 42">
            <a:extLst>
              <a:ext uri="{FF2B5EF4-FFF2-40B4-BE49-F238E27FC236}">
                <a16:creationId xmlns:a16="http://schemas.microsoft.com/office/drawing/2014/main" id="{E62489A9-E628-4F4D-88CA-D4B22EC5432D}"/>
              </a:ext>
            </a:extLst>
          </p:cNvPr>
          <p:cNvGrpSpPr/>
          <p:nvPr/>
        </p:nvGrpSpPr>
        <p:grpSpPr>
          <a:xfrm>
            <a:off x="221719" y="3599517"/>
            <a:ext cx="428399" cy="253916"/>
            <a:chOff x="210352" y="2741006"/>
            <a:chExt cx="428399" cy="253916"/>
          </a:xfrm>
        </p:grpSpPr>
        <p:sp>
          <p:nvSpPr>
            <p:cNvPr id="44" name="Ellipse 43">
              <a:extLst>
                <a:ext uri="{FF2B5EF4-FFF2-40B4-BE49-F238E27FC236}">
                  <a16:creationId xmlns:a16="http://schemas.microsoft.com/office/drawing/2014/main" id="{B30DF34A-105F-48BC-88D4-2BA3CD429DC2}"/>
                </a:ext>
              </a:extLst>
            </p:cNvPr>
            <p:cNvSpPr>
              <a:spLocks noChangeAspect="1"/>
            </p:cNvSpPr>
            <p:nvPr/>
          </p:nvSpPr>
          <p:spPr>
            <a:xfrm>
              <a:off x="313556" y="2759964"/>
              <a:ext cx="221991" cy="216000"/>
            </a:xfrm>
            <a:prstGeom prst="ellipse">
              <a:avLst/>
            </a:prstGeom>
            <a:solidFill>
              <a:schemeClr val="tx1">
                <a:lumMod val="60000"/>
                <a:lumOff val="40000"/>
              </a:schemeClr>
            </a:solidFill>
            <a:ln>
              <a:solidFill>
                <a:srgbClr val="003C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ZoneTexte 44">
              <a:extLst>
                <a:ext uri="{FF2B5EF4-FFF2-40B4-BE49-F238E27FC236}">
                  <a16:creationId xmlns:a16="http://schemas.microsoft.com/office/drawing/2014/main" id="{0215FAC2-CAA6-4772-9780-D285AFA20662}"/>
                </a:ext>
              </a:extLst>
            </p:cNvPr>
            <p:cNvSpPr txBox="1"/>
            <p:nvPr/>
          </p:nvSpPr>
          <p:spPr>
            <a:xfrm>
              <a:off x="210352" y="2741006"/>
              <a:ext cx="428399" cy="253916"/>
            </a:xfrm>
            <a:prstGeom prst="rect">
              <a:avLst/>
            </a:prstGeom>
            <a:noFill/>
          </p:spPr>
          <p:txBody>
            <a:bodyPr wrap="square" rtlCol="0">
              <a:spAutoFit/>
            </a:bodyPr>
            <a:lstStyle/>
            <a:p>
              <a:pPr algn="ctr"/>
              <a:r>
                <a:rPr lang="fr-FR" sz="1050" dirty="0">
                  <a:solidFill>
                    <a:schemeClr val="bg1"/>
                  </a:solidFill>
                </a:rPr>
                <a:t>12</a:t>
              </a:r>
            </a:p>
          </p:txBody>
        </p:sp>
      </p:grpSp>
      <p:pic>
        <p:nvPicPr>
          <p:cNvPr id="18" name="Image 17">
            <a:extLst>
              <a:ext uri="{FF2B5EF4-FFF2-40B4-BE49-F238E27FC236}">
                <a16:creationId xmlns:a16="http://schemas.microsoft.com/office/drawing/2014/main" id="{A7AE2606-8BD2-442C-B3D8-6FA21DABF133}"/>
              </a:ext>
            </a:extLst>
          </p:cNvPr>
          <p:cNvPicPr>
            <a:picLocks noChangeAspect="1"/>
          </p:cNvPicPr>
          <p:nvPr/>
        </p:nvPicPr>
        <p:blipFill>
          <a:blip r:embed="rId7"/>
          <a:stretch>
            <a:fillRect/>
          </a:stretch>
        </p:blipFill>
        <p:spPr>
          <a:xfrm>
            <a:off x="7410431" y="5589845"/>
            <a:ext cx="1466850" cy="447675"/>
          </a:xfrm>
          <a:prstGeom prst="rect">
            <a:avLst/>
          </a:prstGeom>
          <a:effectLst>
            <a:outerShdw blurRad="50800" dist="38100" dir="2700000" algn="tl" rotWithShape="0">
              <a:prstClr val="black">
                <a:alpha val="40000"/>
              </a:prstClr>
            </a:outerShdw>
          </a:effectLst>
        </p:spPr>
      </p:pic>
      <p:sp>
        <p:nvSpPr>
          <p:cNvPr id="46" name="Rectangle : coins arrondis 45">
            <a:extLst>
              <a:ext uri="{FF2B5EF4-FFF2-40B4-BE49-F238E27FC236}">
                <a16:creationId xmlns:a16="http://schemas.microsoft.com/office/drawing/2014/main" id="{3512EF48-CF23-4FDA-AA43-D948890D0ACA}"/>
              </a:ext>
            </a:extLst>
          </p:cNvPr>
          <p:cNvSpPr/>
          <p:nvPr/>
        </p:nvSpPr>
        <p:spPr>
          <a:xfrm>
            <a:off x="8143856" y="5649257"/>
            <a:ext cx="848849" cy="328849"/>
          </a:xfrm>
          <a:prstGeom prst="roundRect">
            <a:avLst/>
          </a:prstGeom>
          <a:solidFill>
            <a:srgbClr val="99CCFF">
              <a:alpha val="27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47" name="Groupe 46">
            <a:extLst>
              <a:ext uri="{FF2B5EF4-FFF2-40B4-BE49-F238E27FC236}">
                <a16:creationId xmlns:a16="http://schemas.microsoft.com/office/drawing/2014/main" id="{9EA76518-C274-44C9-8C26-367B53E5A628}"/>
              </a:ext>
            </a:extLst>
          </p:cNvPr>
          <p:cNvGrpSpPr/>
          <p:nvPr/>
        </p:nvGrpSpPr>
        <p:grpSpPr>
          <a:xfrm>
            <a:off x="8935452" y="5691235"/>
            <a:ext cx="428399" cy="253916"/>
            <a:chOff x="210352" y="2741006"/>
            <a:chExt cx="428399" cy="253916"/>
          </a:xfrm>
        </p:grpSpPr>
        <p:sp>
          <p:nvSpPr>
            <p:cNvPr id="48" name="Ellipse 47">
              <a:extLst>
                <a:ext uri="{FF2B5EF4-FFF2-40B4-BE49-F238E27FC236}">
                  <a16:creationId xmlns:a16="http://schemas.microsoft.com/office/drawing/2014/main" id="{567B65A3-18F4-41B5-8A76-37ACC822D7FD}"/>
                </a:ext>
              </a:extLst>
            </p:cNvPr>
            <p:cNvSpPr>
              <a:spLocks noChangeAspect="1"/>
            </p:cNvSpPr>
            <p:nvPr/>
          </p:nvSpPr>
          <p:spPr>
            <a:xfrm>
              <a:off x="313556" y="2759964"/>
              <a:ext cx="221991" cy="216000"/>
            </a:xfrm>
            <a:prstGeom prst="ellipse">
              <a:avLst/>
            </a:prstGeom>
            <a:solidFill>
              <a:schemeClr val="tx1">
                <a:lumMod val="60000"/>
                <a:lumOff val="40000"/>
              </a:schemeClr>
            </a:solidFill>
            <a:ln>
              <a:solidFill>
                <a:srgbClr val="003C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ZoneTexte 48">
              <a:extLst>
                <a:ext uri="{FF2B5EF4-FFF2-40B4-BE49-F238E27FC236}">
                  <a16:creationId xmlns:a16="http://schemas.microsoft.com/office/drawing/2014/main" id="{9935C529-E3AB-4142-9A35-6A1CCBE606BC}"/>
                </a:ext>
              </a:extLst>
            </p:cNvPr>
            <p:cNvSpPr txBox="1"/>
            <p:nvPr/>
          </p:nvSpPr>
          <p:spPr>
            <a:xfrm>
              <a:off x="210352" y="2741006"/>
              <a:ext cx="428399" cy="253916"/>
            </a:xfrm>
            <a:prstGeom prst="rect">
              <a:avLst/>
            </a:prstGeom>
            <a:noFill/>
          </p:spPr>
          <p:txBody>
            <a:bodyPr wrap="square" rtlCol="0">
              <a:spAutoFit/>
            </a:bodyPr>
            <a:lstStyle/>
            <a:p>
              <a:pPr algn="ctr"/>
              <a:r>
                <a:rPr lang="fr-FR" sz="1050" dirty="0">
                  <a:solidFill>
                    <a:schemeClr val="bg1"/>
                  </a:solidFill>
                </a:rPr>
                <a:t>12</a:t>
              </a:r>
            </a:p>
          </p:txBody>
        </p:sp>
      </p:grpSp>
    </p:spTree>
    <p:extLst>
      <p:ext uri="{BB962C8B-B14F-4D97-AF65-F5344CB8AC3E}">
        <p14:creationId xmlns:p14="http://schemas.microsoft.com/office/powerpoint/2010/main" val="3741844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F25314-9636-45FC-8668-8079E9B823D4}"/>
              </a:ext>
            </a:extLst>
          </p:cNvPr>
          <p:cNvSpPr/>
          <p:nvPr/>
        </p:nvSpPr>
        <p:spPr>
          <a:xfrm>
            <a:off x="313557" y="181025"/>
            <a:ext cx="9649072" cy="461665"/>
          </a:xfrm>
          <a:prstGeom prst="rect">
            <a:avLst/>
          </a:prstGeom>
        </p:spPr>
        <p:txBody>
          <a:bodyPr wrap="square">
            <a:spAutoFit/>
          </a:bodyPr>
          <a:lstStyle/>
          <a:p>
            <a:r>
              <a:rPr lang="fr-FR" sz="2400" b="1" dirty="0">
                <a:solidFill>
                  <a:srgbClr val="003C9C"/>
                </a:solidFill>
              </a:rPr>
              <a:t>Je fais ma demande de renouvellement (7/8)</a:t>
            </a:r>
          </a:p>
        </p:txBody>
      </p:sp>
      <p:sp>
        <p:nvSpPr>
          <p:cNvPr id="27" name="ZoneTexte 26">
            <a:extLst>
              <a:ext uri="{FF2B5EF4-FFF2-40B4-BE49-F238E27FC236}">
                <a16:creationId xmlns:a16="http://schemas.microsoft.com/office/drawing/2014/main" id="{252FA09D-A229-440C-8D92-8D6D0B97C0EE}"/>
              </a:ext>
            </a:extLst>
          </p:cNvPr>
          <p:cNvSpPr txBox="1"/>
          <p:nvPr/>
        </p:nvSpPr>
        <p:spPr>
          <a:xfrm>
            <a:off x="457573" y="1129755"/>
            <a:ext cx="7191953" cy="2862322"/>
          </a:xfrm>
          <a:prstGeom prst="rect">
            <a:avLst/>
          </a:prstGeom>
          <a:noFill/>
        </p:spPr>
        <p:txBody>
          <a:bodyPr wrap="square" rtlCol="0">
            <a:spAutoFit/>
          </a:bodyPr>
          <a:lstStyle/>
          <a:p>
            <a:pPr>
              <a:buClr>
                <a:srgbClr val="0000FF"/>
              </a:buClr>
            </a:pPr>
            <a:r>
              <a:rPr lang="fr-FR" dirty="0">
                <a:solidFill>
                  <a:srgbClr val="5C5E60"/>
                </a:solidFill>
              </a:rPr>
              <a:t>Vérifiez les informations que vous avez saisies à partir du récapitulatif.</a:t>
            </a:r>
          </a:p>
          <a:p>
            <a:pPr>
              <a:buClr>
                <a:srgbClr val="0000FF"/>
              </a:buClr>
            </a:pPr>
            <a:endParaRPr lang="fr-FR" dirty="0">
              <a:solidFill>
                <a:srgbClr val="5C5E60"/>
              </a:solidFill>
            </a:endParaRPr>
          </a:p>
          <a:p>
            <a:pPr>
              <a:buClr>
                <a:srgbClr val="0000FF"/>
              </a:buClr>
            </a:pPr>
            <a:r>
              <a:rPr lang="fr-FR" dirty="0">
                <a:solidFill>
                  <a:srgbClr val="5C5E60"/>
                </a:solidFill>
              </a:rPr>
              <a:t>- Si les informations sont correctes, cliquez sur « Suivant »</a:t>
            </a:r>
          </a:p>
          <a:p>
            <a:pPr>
              <a:buClr>
                <a:srgbClr val="0000FF"/>
              </a:buClr>
            </a:pPr>
            <a:endParaRPr lang="fr-FR" dirty="0">
              <a:solidFill>
                <a:srgbClr val="5C5E60"/>
              </a:solidFill>
            </a:endParaRPr>
          </a:p>
          <a:p>
            <a:pPr>
              <a:buClr>
                <a:srgbClr val="0000FF"/>
              </a:buClr>
            </a:pPr>
            <a:r>
              <a:rPr lang="fr-FR" dirty="0">
                <a:solidFill>
                  <a:srgbClr val="5C5E60"/>
                </a:solidFill>
              </a:rPr>
              <a:t>- En cas d’erreur sur le N° de Passe Navigo, vous pouvez directement le corriger sur cet écran.</a:t>
            </a:r>
          </a:p>
          <a:p>
            <a:pPr>
              <a:buClr>
                <a:srgbClr val="0000FF"/>
              </a:buClr>
            </a:pPr>
            <a:endParaRPr lang="fr-FR" dirty="0">
              <a:solidFill>
                <a:srgbClr val="5C5E60"/>
              </a:solidFill>
            </a:endParaRPr>
          </a:p>
          <a:p>
            <a:pPr>
              <a:buClr>
                <a:srgbClr val="0000FF"/>
              </a:buClr>
            </a:pPr>
            <a:r>
              <a:rPr lang="fr-FR" dirty="0">
                <a:solidFill>
                  <a:srgbClr val="5C5E60"/>
                </a:solidFill>
              </a:rPr>
              <a:t>- Si vous constatez d’autres erreurs, cliquez sur « Précédent » autant de fois que nécessaire et corrigez l’erreur.</a:t>
            </a:r>
          </a:p>
          <a:p>
            <a:pPr marL="285750" indent="-285750">
              <a:buClr>
                <a:srgbClr val="5C5E60"/>
              </a:buClr>
              <a:buFontTx/>
              <a:buChar char="-"/>
            </a:pPr>
            <a:endParaRPr lang="fr-FR" dirty="0">
              <a:solidFill>
                <a:srgbClr val="5C5E60"/>
              </a:solidFill>
            </a:endParaRPr>
          </a:p>
        </p:txBody>
      </p:sp>
      <p:grpSp>
        <p:nvGrpSpPr>
          <p:cNvPr id="10" name="Groupe 9">
            <a:extLst>
              <a:ext uri="{FF2B5EF4-FFF2-40B4-BE49-F238E27FC236}">
                <a16:creationId xmlns:a16="http://schemas.microsoft.com/office/drawing/2014/main" id="{EF49FDFC-1B1D-49F1-B07D-3B81E4AE4EF4}"/>
              </a:ext>
            </a:extLst>
          </p:cNvPr>
          <p:cNvGrpSpPr/>
          <p:nvPr/>
        </p:nvGrpSpPr>
        <p:grpSpPr>
          <a:xfrm>
            <a:off x="124437" y="1693193"/>
            <a:ext cx="378240" cy="276999"/>
            <a:chOff x="5203984" y="5263093"/>
            <a:chExt cx="378240" cy="276999"/>
          </a:xfrm>
        </p:grpSpPr>
        <p:sp>
          <p:nvSpPr>
            <p:cNvPr id="11" name="Ellipse 10">
              <a:extLst>
                <a:ext uri="{FF2B5EF4-FFF2-40B4-BE49-F238E27FC236}">
                  <a16:creationId xmlns:a16="http://schemas.microsoft.com/office/drawing/2014/main" id="{B18880B1-3DF8-4E3E-A852-DA71282E3CCA}"/>
                </a:ext>
              </a:extLst>
            </p:cNvPr>
            <p:cNvSpPr>
              <a:spLocks noChangeAspect="1"/>
            </p:cNvSpPr>
            <p:nvPr/>
          </p:nvSpPr>
          <p:spPr>
            <a:xfrm>
              <a:off x="5282109" y="5293593"/>
              <a:ext cx="221991" cy="216000"/>
            </a:xfrm>
            <a:prstGeom prst="ellipse">
              <a:avLst/>
            </a:prstGeom>
            <a:solidFill>
              <a:schemeClr val="tx1">
                <a:lumMod val="60000"/>
                <a:lumOff val="40000"/>
              </a:schemeClr>
            </a:solidFill>
            <a:ln>
              <a:solidFill>
                <a:srgbClr val="003C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ZoneTexte 11">
              <a:extLst>
                <a:ext uri="{FF2B5EF4-FFF2-40B4-BE49-F238E27FC236}">
                  <a16:creationId xmlns:a16="http://schemas.microsoft.com/office/drawing/2014/main" id="{4E5E65B9-3252-452C-9C7D-10AF60776FF3}"/>
                </a:ext>
              </a:extLst>
            </p:cNvPr>
            <p:cNvSpPr txBox="1"/>
            <p:nvPr/>
          </p:nvSpPr>
          <p:spPr>
            <a:xfrm>
              <a:off x="5203984" y="5263093"/>
              <a:ext cx="378240" cy="276999"/>
            </a:xfrm>
            <a:prstGeom prst="rect">
              <a:avLst/>
            </a:prstGeom>
            <a:noFill/>
          </p:spPr>
          <p:txBody>
            <a:bodyPr wrap="square" rtlCol="0">
              <a:spAutoFit/>
            </a:bodyPr>
            <a:lstStyle/>
            <a:p>
              <a:pPr algn="ctr"/>
              <a:r>
                <a:rPr lang="fr-FR" sz="1200" dirty="0">
                  <a:solidFill>
                    <a:schemeClr val="bg1"/>
                  </a:solidFill>
                </a:rPr>
                <a:t>13</a:t>
              </a:r>
            </a:p>
          </p:txBody>
        </p:sp>
      </p:grpSp>
      <p:pic>
        <p:nvPicPr>
          <p:cNvPr id="2" name="Image 1">
            <a:extLst>
              <a:ext uri="{FF2B5EF4-FFF2-40B4-BE49-F238E27FC236}">
                <a16:creationId xmlns:a16="http://schemas.microsoft.com/office/drawing/2014/main" id="{E2450BE7-9DCD-49AC-A36F-A4E1B4B16AD1}"/>
              </a:ext>
            </a:extLst>
          </p:cNvPr>
          <p:cNvPicPr>
            <a:picLocks noChangeAspect="1"/>
          </p:cNvPicPr>
          <p:nvPr/>
        </p:nvPicPr>
        <p:blipFill>
          <a:blip r:embed="rId3"/>
          <a:stretch>
            <a:fillRect/>
          </a:stretch>
        </p:blipFill>
        <p:spPr>
          <a:xfrm>
            <a:off x="7682546" y="1537151"/>
            <a:ext cx="5238259" cy="3961433"/>
          </a:xfrm>
          <a:prstGeom prst="rect">
            <a:avLst/>
          </a:prstGeom>
          <a:effectLst>
            <a:outerShdw blurRad="50800" dist="38100" dir="2700000" algn="tl" rotWithShape="0">
              <a:prstClr val="black">
                <a:alpha val="40000"/>
              </a:prstClr>
            </a:outerShdw>
          </a:effectLst>
        </p:spPr>
      </p:pic>
      <p:sp>
        <p:nvSpPr>
          <p:cNvPr id="13" name="Rectangle : coins arrondis 12">
            <a:extLst>
              <a:ext uri="{FF2B5EF4-FFF2-40B4-BE49-F238E27FC236}">
                <a16:creationId xmlns:a16="http://schemas.microsoft.com/office/drawing/2014/main" id="{3A653F28-19E9-46B1-9E8A-9D4BDD7C79DE}"/>
              </a:ext>
            </a:extLst>
          </p:cNvPr>
          <p:cNvSpPr/>
          <p:nvPr/>
        </p:nvSpPr>
        <p:spPr>
          <a:xfrm>
            <a:off x="8234438" y="5169735"/>
            <a:ext cx="576064" cy="328849"/>
          </a:xfrm>
          <a:prstGeom prst="roundRect">
            <a:avLst/>
          </a:prstGeom>
          <a:solidFill>
            <a:srgbClr val="99CCFF">
              <a:alpha val="27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4" name="Groupe 13">
            <a:extLst>
              <a:ext uri="{FF2B5EF4-FFF2-40B4-BE49-F238E27FC236}">
                <a16:creationId xmlns:a16="http://schemas.microsoft.com/office/drawing/2014/main" id="{4CBBE229-1AA5-4E4E-842A-43310AD7EA80}"/>
              </a:ext>
            </a:extLst>
          </p:cNvPr>
          <p:cNvGrpSpPr/>
          <p:nvPr/>
        </p:nvGrpSpPr>
        <p:grpSpPr>
          <a:xfrm>
            <a:off x="8810502" y="5221585"/>
            <a:ext cx="378240" cy="276999"/>
            <a:chOff x="5203984" y="5263093"/>
            <a:chExt cx="378240" cy="276999"/>
          </a:xfrm>
        </p:grpSpPr>
        <p:sp>
          <p:nvSpPr>
            <p:cNvPr id="15" name="Ellipse 14">
              <a:extLst>
                <a:ext uri="{FF2B5EF4-FFF2-40B4-BE49-F238E27FC236}">
                  <a16:creationId xmlns:a16="http://schemas.microsoft.com/office/drawing/2014/main" id="{320A710E-20CF-4A73-A6D3-63CA8A89AD55}"/>
                </a:ext>
              </a:extLst>
            </p:cNvPr>
            <p:cNvSpPr>
              <a:spLocks noChangeAspect="1"/>
            </p:cNvSpPr>
            <p:nvPr/>
          </p:nvSpPr>
          <p:spPr>
            <a:xfrm>
              <a:off x="5282109" y="5293593"/>
              <a:ext cx="221991" cy="216000"/>
            </a:xfrm>
            <a:prstGeom prst="ellipse">
              <a:avLst/>
            </a:prstGeom>
            <a:solidFill>
              <a:schemeClr val="tx1">
                <a:lumMod val="60000"/>
                <a:lumOff val="40000"/>
              </a:schemeClr>
            </a:solidFill>
            <a:ln>
              <a:solidFill>
                <a:srgbClr val="003C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ZoneTexte 15">
              <a:extLst>
                <a:ext uri="{FF2B5EF4-FFF2-40B4-BE49-F238E27FC236}">
                  <a16:creationId xmlns:a16="http://schemas.microsoft.com/office/drawing/2014/main" id="{0FD98DD6-BA89-4337-B673-DDC93B04CADC}"/>
                </a:ext>
              </a:extLst>
            </p:cNvPr>
            <p:cNvSpPr txBox="1"/>
            <p:nvPr/>
          </p:nvSpPr>
          <p:spPr>
            <a:xfrm>
              <a:off x="5203984" y="5263093"/>
              <a:ext cx="378240" cy="276999"/>
            </a:xfrm>
            <a:prstGeom prst="rect">
              <a:avLst/>
            </a:prstGeom>
            <a:noFill/>
          </p:spPr>
          <p:txBody>
            <a:bodyPr wrap="square" rtlCol="0">
              <a:spAutoFit/>
            </a:bodyPr>
            <a:lstStyle/>
            <a:p>
              <a:pPr algn="ctr"/>
              <a:r>
                <a:rPr lang="fr-FR" sz="1200" dirty="0">
                  <a:solidFill>
                    <a:schemeClr val="bg1"/>
                  </a:solidFill>
                </a:rPr>
                <a:t>13</a:t>
              </a:r>
            </a:p>
          </p:txBody>
        </p:sp>
      </p:grpSp>
    </p:spTree>
    <p:extLst>
      <p:ext uri="{BB962C8B-B14F-4D97-AF65-F5344CB8AC3E}">
        <p14:creationId xmlns:p14="http://schemas.microsoft.com/office/powerpoint/2010/main" val="2827910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C606CE95-0C57-433D-9550-66E0903E94B3}"/>
              </a:ext>
            </a:extLst>
          </p:cNvPr>
          <p:cNvPicPr>
            <a:picLocks noChangeAspect="1"/>
          </p:cNvPicPr>
          <p:nvPr/>
        </p:nvPicPr>
        <p:blipFill>
          <a:blip r:embed="rId3"/>
          <a:stretch>
            <a:fillRect/>
          </a:stretch>
        </p:blipFill>
        <p:spPr>
          <a:xfrm>
            <a:off x="5570141" y="1621185"/>
            <a:ext cx="7629525" cy="3343275"/>
          </a:xfrm>
          <a:prstGeom prst="rect">
            <a:avLst/>
          </a:prstGeom>
          <a:effectLst>
            <a:outerShdw blurRad="50800" dist="38100" dir="2700000" algn="tl" rotWithShape="0">
              <a:prstClr val="black">
                <a:alpha val="40000"/>
              </a:prstClr>
            </a:outerShdw>
          </a:effectLst>
        </p:spPr>
      </p:pic>
      <p:sp>
        <p:nvSpPr>
          <p:cNvPr id="6" name="Rectangle : coins arrondis 5">
            <a:extLst>
              <a:ext uri="{FF2B5EF4-FFF2-40B4-BE49-F238E27FC236}">
                <a16:creationId xmlns:a16="http://schemas.microsoft.com/office/drawing/2014/main" id="{52A8126B-F680-4FF6-B159-B8A1D2248D5C}"/>
              </a:ext>
            </a:extLst>
          </p:cNvPr>
          <p:cNvSpPr/>
          <p:nvPr/>
        </p:nvSpPr>
        <p:spPr>
          <a:xfrm>
            <a:off x="6506245" y="4501505"/>
            <a:ext cx="576064" cy="328849"/>
          </a:xfrm>
          <a:prstGeom prst="roundRect">
            <a:avLst/>
          </a:prstGeom>
          <a:solidFill>
            <a:srgbClr val="99CCFF">
              <a:alpha val="27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7" name="Groupe 6">
            <a:extLst>
              <a:ext uri="{FF2B5EF4-FFF2-40B4-BE49-F238E27FC236}">
                <a16:creationId xmlns:a16="http://schemas.microsoft.com/office/drawing/2014/main" id="{3AD7AE91-5DAE-4143-9B42-82F9809C63C0}"/>
              </a:ext>
            </a:extLst>
          </p:cNvPr>
          <p:cNvGrpSpPr/>
          <p:nvPr/>
        </p:nvGrpSpPr>
        <p:grpSpPr>
          <a:xfrm>
            <a:off x="7082309" y="4525290"/>
            <a:ext cx="378240" cy="276999"/>
            <a:chOff x="5203984" y="5263093"/>
            <a:chExt cx="378240" cy="276999"/>
          </a:xfrm>
        </p:grpSpPr>
        <p:sp>
          <p:nvSpPr>
            <p:cNvPr id="8" name="Ellipse 7">
              <a:extLst>
                <a:ext uri="{FF2B5EF4-FFF2-40B4-BE49-F238E27FC236}">
                  <a16:creationId xmlns:a16="http://schemas.microsoft.com/office/drawing/2014/main" id="{4BC5AC9A-9906-46CB-979F-F91400CE1EC9}"/>
                </a:ext>
              </a:extLst>
            </p:cNvPr>
            <p:cNvSpPr>
              <a:spLocks noChangeAspect="1"/>
            </p:cNvSpPr>
            <p:nvPr/>
          </p:nvSpPr>
          <p:spPr>
            <a:xfrm>
              <a:off x="5282109" y="5293593"/>
              <a:ext cx="221991" cy="216000"/>
            </a:xfrm>
            <a:prstGeom prst="ellipse">
              <a:avLst/>
            </a:prstGeom>
            <a:solidFill>
              <a:schemeClr val="tx1">
                <a:lumMod val="60000"/>
                <a:lumOff val="40000"/>
              </a:schemeClr>
            </a:solidFill>
            <a:ln>
              <a:solidFill>
                <a:srgbClr val="003C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ZoneTexte 8">
              <a:extLst>
                <a:ext uri="{FF2B5EF4-FFF2-40B4-BE49-F238E27FC236}">
                  <a16:creationId xmlns:a16="http://schemas.microsoft.com/office/drawing/2014/main" id="{2260F220-A2BB-41C6-AAD6-51C6DB1A66B2}"/>
                </a:ext>
              </a:extLst>
            </p:cNvPr>
            <p:cNvSpPr txBox="1"/>
            <p:nvPr/>
          </p:nvSpPr>
          <p:spPr>
            <a:xfrm>
              <a:off x="5203984" y="5263093"/>
              <a:ext cx="378240" cy="276999"/>
            </a:xfrm>
            <a:prstGeom prst="rect">
              <a:avLst/>
            </a:prstGeom>
            <a:noFill/>
          </p:spPr>
          <p:txBody>
            <a:bodyPr wrap="square" rtlCol="0">
              <a:spAutoFit/>
            </a:bodyPr>
            <a:lstStyle/>
            <a:p>
              <a:pPr algn="ctr"/>
              <a:r>
                <a:rPr lang="fr-FR" sz="1200" dirty="0">
                  <a:solidFill>
                    <a:schemeClr val="bg1"/>
                  </a:solidFill>
                </a:rPr>
                <a:t>15</a:t>
              </a:r>
            </a:p>
          </p:txBody>
        </p:sp>
      </p:grpSp>
      <p:sp>
        <p:nvSpPr>
          <p:cNvPr id="10" name="Rectangle 9">
            <a:extLst>
              <a:ext uri="{FF2B5EF4-FFF2-40B4-BE49-F238E27FC236}">
                <a16:creationId xmlns:a16="http://schemas.microsoft.com/office/drawing/2014/main" id="{650B4820-531E-49EC-9918-1D255FDB3326}"/>
              </a:ext>
            </a:extLst>
          </p:cNvPr>
          <p:cNvSpPr/>
          <p:nvPr/>
        </p:nvSpPr>
        <p:spPr>
          <a:xfrm>
            <a:off x="313557" y="181025"/>
            <a:ext cx="9649072" cy="461665"/>
          </a:xfrm>
          <a:prstGeom prst="rect">
            <a:avLst/>
          </a:prstGeom>
        </p:spPr>
        <p:txBody>
          <a:bodyPr wrap="square">
            <a:spAutoFit/>
          </a:bodyPr>
          <a:lstStyle/>
          <a:p>
            <a:r>
              <a:rPr lang="fr-FR" sz="2400" b="1" dirty="0">
                <a:solidFill>
                  <a:srgbClr val="003C9C"/>
                </a:solidFill>
              </a:rPr>
              <a:t>Je fais ma demande de renouvellement (8/8)</a:t>
            </a:r>
          </a:p>
        </p:txBody>
      </p:sp>
      <p:sp>
        <p:nvSpPr>
          <p:cNvPr id="11" name="ZoneTexte 10">
            <a:extLst>
              <a:ext uri="{FF2B5EF4-FFF2-40B4-BE49-F238E27FC236}">
                <a16:creationId xmlns:a16="http://schemas.microsoft.com/office/drawing/2014/main" id="{9B1E7BCA-0080-44D9-A4FC-B60A8488C02E}"/>
              </a:ext>
            </a:extLst>
          </p:cNvPr>
          <p:cNvSpPr txBox="1"/>
          <p:nvPr/>
        </p:nvSpPr>
        <p:spPr>
          <a:xfrm>
            <a:off x="421569" y="2966064"/>
            <a:ext cx="4680520" cy="1754326"/>
          </a:xfrm>
          <a:prstGeom prst="rect">
            <a:avLst/>
          </a:prstGeom>
          <a:noFill/>
        </p:spPr>
        <p:txBody>
          <a:bodyPr wrap="square" rtlCol="0">
            <a:spAutoFit/>
          </a:bodyPr>
          <a:lstStyle/>
          <a:p>
            <a:pPr marL="285750" indent="-285750">
              <a:buClr>
                <a:srgbClr val="0000FF"/>
              </a:buClr>
              <a:buFont typeface="Wingdings" panose="05000000000000000000" pitchFamily="2" charset="2"/>
              <a:buChar char="§"/>
            </a:pPr>
            <a:r>
              <a:rPr lang="fr-FR" dirty="0">
                <a:solidFill>
                  <a:srgbClr val="5C5E60"/>
                </a:solidFill>
              </a:rPr>
              <a:t>Vous pouvez donner votre avis sur votre satisfaction pour réaliser une demande Améthyste en ligne</a:t>
            </a:r>
          </a:p>
          <a:p>
            <a:pPr marL="285750" indent="-285750">
              <a:buClr>
                <a:srgbClr val="5C5E60"/>
              </a:buClr>
              <a:buFont typeface="Wingdings" panose="05000000000000000000" pitchFamily="2" charset="2"/>
              <a:buChar char="§"/>
            </a:pPr>
            <a:endParaRPr lang="fr-FR" dirty="0">
              <a:solidFill>
                <a:srgbClr val="5C5E60"/>
              </a:solidFill>
            </a:endParaRPr>
          </a:p>
          <a:p>
            <a:pPr marL="285750" indent="-285750">
              <a:buClr>
                <a:srgbClr val="5C5E60"/>
              </a:buClr>
              <a:buFont typeface="Wingdings" panose="05000000000000000000" pitchFamily="2" charset="2"/>
              <a:buChar char="§"/>
            </a:pPr>
            <a:r>
              <a:rPr lang="fr-FR" dirty="0">
                <a:solidFill>
                  <a:srgbClr val="5C5E60"/>
                </a:solidFill>
              </a:rPr>
              <a:t>Votre demande est envoyée une fois que vous avez cliqué sur « Envoyer »</a:t>
            </a:r>
          </a:p>
        </p:txBody>
      </p:sp>
      <p:sp>
        <p:nvSpPr>
          <p:cNvPr id="12" name="Rectangle : coins arrondis 11">
            <a:extLst>
              <a:ext uri="{FF2B5EF4-FFF2-40B4-BE49-F238E27FC236}">
                <a16:creationId xmlns:a16="http://schemas.microsoft.com/office/drawing/2014/main" id="{81082033-708E-425B-9233-07562C79C8F9}"/>
              </a:ext>
            </a:extLst>
          </p:cNvPr>
          <p:cNvSpPr/>
          <p:nvPr/>
        </p:nvSpPr>
        <p:spPr>
          <a:xfrm>
            <a:off x="5786165" y="3617000"/>
            <a:ext cx="7344816" cy="452457"/>
          </a:xfrm>
          <a:prstGeom prst="roundRect">
            <a:avLst/>
          </a:prstGeom>
          <a:solidFill>
            <a:srgbClr val="99CCFF">
              <a:alpha val="27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3" name="Groupe 12">
            <a:extLst>
              <a:ext uri="{FF2B5EF4-FFF2-40B4-BE49-F238E27FC236}">
                <a16:creationId xmlns:a16="http://schemas.microsoft.com/office/drawing/2014/main" id="{FF22423A-FE6D-4D7F-B286-1D40B30AD36B}"/>
              </a:ext>
            </a:extLst>
          </p:cNvPr>
          <p:cNvGrpSpPr/>
          <p:nvPr/>
        </p:nvGrpSpPr>
        <p:grpSpPr>
          <a:xfrm>
            <a:off x="12752741" y="3704728"/>
            <a:ext cx="378240" cy="276999"/>
            <a:chOff x="5203984" y="5263093"/>
            <a:chExt cx="378240" cy="276999"/>
          </a:xfrm>
        </p:grpSpPr>
        <p:sp>
          <p:nvSpPr>
            <p:cNvPr id="14" name="Ellipse 13">
              <a:extLst>
                <a:ext uri="{FF2B5EF4-FFF2-40B4-BE49-F238E27FC236}">
                  <a16:creationId xmlns:a16="http://schemas.microsoft.com/office/drawing/2014/main" id="{23F33B34-D823-4531-9341-6DE43951EAA8}"/>
                </a:ext>
              </a:extLst>
            </p:cNvPr>
            <p:cNvSpPr>
              <a:spLocks noChangeAspect="1"/>
            </p:cNvSpPr>
            <p:nvPr/>
          </p:nvSpPr>
          <p:spPr>
            <a:xfrm>
              <a:off x="5282109" y="5293593"/>
              <a:ext cx="221991" cy="216000"/>
            </a:xfrm>
            <a:prstGeom prst="ellipse">
              <a:avLst/>
            </a:prstGeom>
            <a:solidFill>
              <a:schemeClr val="tx1">
                <a:lumMod val="60000"/>
                <a:lumOff val="40000"/>
              </a:schemeClr>
            </a:solidFill>
            <a:ln>
              <a:solidFill>
                <a:srgbClr val="003C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ZoneTexte 14">
              <a:extLst>
                <a:ext uri="{FF2B5EF4-FFF2-40B4-BE49-F238E27FC236}">
                  <a16:creationId xmlns:a16="http://schemas.microsoft.com/office/drawing/2014/main" id="{44ADBE9C-B754-4B02-A32D-668561A6D68B}"/>
                </a:ext>
              </a:extLst>
            </p:cNvPr>
            <p:cNvSpPr txBox="1"/>
            <p:nvPr/>
          </p:nvSpPr>
          <p:spPr>
            <a:xfrm>
              <a:off x="5203984" y="5263093"/>
              <a:ext cx="378240" cy="276999"/>
            </a:xfrm>
            <a:prstGeom prst="rect">
              <a:avLst/>
            </a:prstGeom>
            <a:noFill/>
          </p:spPr>
          <p:txBody>
            <a:bodyPr wrap="square" rtlCol="0">
              <a:spAutoFit/>
            </a:bodyPr>
            <a:lstStyle/>
            <a:p>
              <a:pPr algn="ctr"/>
              <a:r>
                <a:rPr lang="fr-FR" sz="1200" dirty="0">
                  <a:solidFill>
                    <a:schemeClr val="bg1"/>
                  </a:solidFill>
                </a:rPr>
                <a:t>14</a:t>
              </a:r>
            </a:p>
          </p:txBody>
        </p:sp>
      </p:grpSp>
      <p:grpSp>
        <p:nvGrpSpPr>
          <p:cNvPr id="16" name="Groupe 15">
            <a:extLst>
              <a:ext uri="{FF2B5EF4-FFF2-40B4-BE49-F238E27FC236}">
                <a16:creationId xmlns:a16="http://schemas.microsoft.com/office/drawing/2014/main" id="{D335EAAA-D94A-4FD9-ACF4-AED704853077}"/>
              </a:ext>
            </a:extLst>
          </p:cNvPr>
          <p:cNvGrpSpPr/>
          <p:nvPr/>
        </p:nvGrpSpPr>
        <p:grpSpPr>
          <a:xfrm>
            <a:off x="431786" y="3015823"/>
            <a:ext cx="378240" cy="276999"/>
            <a:chOff x="5203984" y="5263093"/>
            <a:chExt cx="378240" cy="276999"/>
          </a:xfrm>
        </p:grpSpPr>
        <p:sp>
          <p:nvSpPr>
            <p:cNvPr id="17" name="Ellipse 16">
              <a:extLst>
                <a:ext uri="{FF2B5EF4-FFF2-40B4-BE49-F238E27FC236}">
                  <a16:creationId xmlns:a16="http://schemas.microsoft.com/office/drawing/2014/main" id="{4BF6E71D-E6A0-4D41-97C8-44C04E8390FB}"/>
                </a:ext>
              </a:extLst>
            </p:cNvPr>
            <p:cNvSpPr>
              <a:spLocks noChangeAspect="1"/>
            </p:cNvSpPr>
            <p:nvPr/>
          </p:nvSpPr>
          <p:spPr>
            <a:xfrm>
              <a:off x="5282109" y="5293593"/>
              <a:ext cx="221991" cy="216000"/>
            </a:xfrm>
            <a:prstGeom prst="ellipse">
              <a:avLst/>
            </a:prstGeom>
            <a:solidFill>
              <a:schemeClr val="tx1">
                <a:lumMod val="60000"/>
                <a:lumOff val="40000"/>
              </a:schemeClr>
            </a:solidFill>
            <a:ln>
              <a:solidFill>
                <a:srgbClr val="003C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ZoneTexte 17">
              <a:extLst>
                <a:ext uri="{FF2B5EF4-FFF2-40B4-BE49-F238E27FC236}">
                  <a16:creationId xmlns:a16="http://schemas.microsoft.com/office/drawing/2014/main" id="{3E68744C-B13F-4D38-AADB-FB9E340AF062}"/>
                </a:ext>
              </a:extLst>
            </p:cNvPr>
            <p:cNvSpPr txBox="1"/>
            <p:nvPr/>
          </p:nvSpPr>
          <p:spPr>
            <a:xfrm>
              <a:off x="5203984" y="5263093"/>
              <a:ext cx="378240" cy="276999"/>
            </a:xfrm>
            <a:prstGeom prst="rect">
              <a:avLst/>
            </a:prstGeom>
            <a:noFill/>
          </p:spPr>
          <p:txBody>
            <a:bodyPr wrap="square" rtlCol="0">
              <a:spAutoFit/>
            </a:bodyPr>
            <a:lstStyle/>
            <a:p>
              <a:pPr algn="ctr"/>
              <a:r>
                <a:rPr lang="fr-FR" sz="1200" dirty="0">
                  <a:solidFill>
                    <a:schemeClr val="bg1"/>
                  </a:solidFill>
                </a:rPr>
                <a:t>14</a:t>
              </a:r>
            </a:p>
          </p:txBody>
        </p:sp>
      </p:grpSp>
      <p:grpSp>
        <p:nvGrpSpPr>
          <p:cNvPr id="19" name="Groupe 18">
            <a:extLst>
              <a:ext uri="{FF2B5EF4-FFF2-40B4-BE49-F238E27FC236}">
                <a16:creationId xmlns:a16="http://schemas.microsoft.com/office/drawing/2014/main" id="{471AE64A-75F2-4B1F-AD5B-AF5925100CCB}"/>
              </a:ext>
            </a:extLst>
          </p:cNvPr>
          <p:cNvGrpSpPr/>
          <p:nvPr/>
        </p:nvGrpSpPr>
        <p:grpSpPr>
          <a:xfrm>
            <a:off x="442003" y="4141465"/>
            <a:ext cx="378240" cy="276999"/>
            <a:chOff x="5203984" y="5263093"/>
            <a:chExt cx="378240" cy="276999"/>
          </a:xfrm>
        </p:grpSpPr>
        <p:sp>
          <p:nvSpPr>
            <p:cNvPr id="20" name="Ellipse 19">
              <a:extLst>
                <a:ext uri="{FF2B5EF4-FFF2-40B4-BE49-F238E27FC236}">
                  <a16:creationId xmlns:a16="http://schemas.microsoft.com/office/drawing/2014/main" id="{53563B7F-0D90-4010-8EC8-4AFB5BF9805D}"/>
                </a:ext>
              </a:extLst>
            </p:cNvPr>
            <p:cNvSpPr>
              <a:spLocks noChangeAspect="1"/>
            </p:cNvSpPr>
            <p:nvPr/>
          </p:nvSpPr>
          <p:spPr>
            <a:xfrm>
              <a:off x="5282109" y="5293593"/>
              <a:ext cx="221991" cy="216000"/>
            </a:xfrm>
            <a:prstGeom prst="ellipse">
              <a:avLst/>
            </a:prstGeom>
            <a:solidFill>
              <a:schemeClr val="tx1">
                <a:lumMod val="60000"/>
                <a:lumOff val="40000"/>
              </a:schemeClr>
            </a:solidFill>
            <a:ln>
              <a:solidFill>
                <a:srgbClr val="003C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ZoneTexte 20">
              <a:extLst>
                <a:ext uri="{FF2B5EF4-FFF2-40B4-BE49-F238E27FC236}">
                  <a16:creationId xmlns:a16="http://schemas.microsoft.com/office/drawing/2014/main" id="{63C8FA3A-87F5-40B0-B319-6E128533A42C}"/>
                </a:ext>
              </a:extLst>
            </p:cNvPr>
            <p:cNvSpPr txBox="1"/>
            <p:nvPr/>
          </p:nvSpPr>
          <p:spPr>
            <a:xfrm>
              <a:off x="5203984" y="5263093"/>
              <a:ext cx="378240" cy="276999"/>
            </a:xfrm>
            <a:prstGeom prst="rect">
              <a:avLst/>
            </a:prstGeom>
            <a:noFill/>
          </p:spPr>
          <p:txBody>
            <a:bodyPr wrap="square" rtlCol="0">
              <a:spAutoFit/>
            </a:bodyPr>
            <a:lstStyle/>
            <a:p>
              <a:pPr algn="ctr"/>
              <a:r>
                <a:rPr lang="fr-FR" sz="1200" dirty="0">
                  <a:solidFill>
                    <a:schemeClr val="bg1"/>
                  </a:solidFill>
                </a:rPr>
                <a:t>15</a:t>
              </a:r>
            </a:p>
          </p:txBody>
        </p:sp>
      </p:grpSp>
    </p:spTree>
    <p:extLst>
      <p:ext uri="{BB962C8B-B14F-4D97-AF65-F5344CB8AC3E}">
        <p14:creationId xmlns:p14="http://schemas.microsoft.com/office/powerpoint/2010/main" val="2083783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F25314-9636-45FC-8668-8079E9B823D4}"/>
              </a:ext>
            </a:extLst>
          </p:cNvPr>
          <p:cNvSpPr/>
          <p:nvPr/>
        </p:nvSpPr>
        <p:spPr>
          <a:xfrm>
            <a:off x="313557" y="181025"/>
            <a:ext cx="10297144" cy="461665"/>
          </a:xfrm>
          <a:prstGeom prst="rect">
            <a:avLst/>
          </a:prstGeom>
        </p:spPr>
        <p:txBody>
          <a:bodyPr wrap="square">
            <a:spAutoFit/>
          </a:bodyPr>
          <a:lstStyle/>
          <a:p>
            <a:r>
              <a:rPr lang="fr-FR" sz="2400" b="1" dirty="0">
                <a:solidFill>
                  <a:srgbClr val="003C9C"/>
                </a:solidFill>
              </a:rPr>
              <a:t>Je suis l’avancement de ma demande</a:t>
            </a:r>
          </a:p>
        </p:txBody>
      </p:sp>
      <p:sp>
        <p:nvSpPr>
          <p:cNvPr id="27" name="ZoneTexte 26">
            <a:extLst>
              <a:ext uri="{FF2B5EF4-FFF2-40B4-BE49-F238E27FC236}">
                <a16:creationId xmlns:a16="http://schemas.microsoft.com/office/drawing/2014/main" id="{252FA09D-A229-440C-8D92-8D6D0B97C0EE}"/>
              </a:ext>
            </a:extLst>
          </p:cNvPr>
          <p:cNvSpPr txBox="1"/>
          <p:nvPr/>
        </p:nvSpPr>
        <p:spPr>
          <a:xfrm>
            <a:off x="385565" y="1153950"/>
            <a:ext cx="10729192" cy="1477328"/>
          </a:xfrm>
          <a:prstGeom prst="rect">
            <a:avLst/>
          </a:prstGeom>
          <a:noFill/>
        </p:spPr>
        <p:txBody>
          <a:bodyPr wrap="square" rtlCol="0">
            <a:spAutoFit/>
          </a:bodyPr>
          <a:lstStyle/>
          <a:p>
            <a:pPr marL="285750" indent="-285750">
              <a:buClr>
                <a:srgbClr val="5C5E60"/>
              </a:buClr>
              <a:buFont typeface="Wingdings" panose="05000000000000000000" pitchFamily="2" charset="2"/>
              <a:buChar char="§"/>
            </a:pPr>
            <a:r>
              <a:rPr lang="fr-FR" dirty="0">
                <a:solidFill>
                  <a:srgbClr val="5C5E60"/>
                </a:solidFill>
              </a:rPr>
              <a:t>Vous recevez un mail qui vous informera de l’avancement de votre demande. Il vous invite à vous connecter sur le portail.</a:t>
            </a:r>
          </a:p>
          <a:p>
            <a:pPr marL="285750" indent="-285750">
              <a:buClr>
                <a:srgbClr val="5C5E60"/>
              </a:buClr>
              <a:buFont typeface="Wingdings" panose="05000000000000000000" pitchFamily="2" charset="2"/>
              <a:buChar char="§"/>
            </a:pPr>
            <a:r>
              <a:rPr lang="fr-FR" dirty="0">
                <a:solidFill>
                  <a:srgbClr val="5C5E60"/>
                </a:solidFill>
              </a:rPr>
              <a:t>Sur le portail, allez sur « Mes demandes en cours ».</a:t>
            </a:r>
          </a:p>
          <a:p>
            <a:pPr marL="285750" indent="-285750">
              <a:buClr>
                <a:srgbClr val="5C5E60"/>
              </a:buClr>
              <a:buFont typeface="Wingdings" panose="05000000000000000000" pitchFamily="2" charset="2"/>
              <a:buChar char="§"/>
            </a:pPr>
            <a:r>
              <a:rPr lang="fr-FR" dirty="0">
                <a:solidFill>
                  <a:srgbClr val="5C5E60"/>
                </a:solidFill>
              </a:rPr>
              <a:t>Vous aurez des informations dans les colonnes « Statut » et « Réponse du département »</a:t>
            </a:r>
          </a:p>
          <a:p>
            <a:pPr marL="285750" indent="-285750">
              <a:buClr>
                <a:srgbClr val="5C5E60"/>
              </a:buClr>
              <a:buFontTx/>
              <a:buChar char="-"/>
            </a:pPr>
            <a:endParaRPr lang="fr-FR" dirty="0">
              <a:solidFill>
                <a:srgbClr val="5C5E60"/>
              </a:solidFill>
            </a:endParaRPr>
          </a:p>
        </p:txBody>
      </p:sp>
      <p:pic>
        <p:nvPicPr>
          <p:cNvPr id="2" name="Image 1">
            <a:extLst>
              <a:ext uri="{FF2B5EF4-FFF2-40B4-BE49-F238E27FC236}">
                <a16:creationId xmlns:a16="http://schemas.microsoft.com/office/drawing/2014/main" id="{EBEC00C0-4391-4085-9E0A-D42A10991A2D}"/>
              </a:ext>
            </a:extLst>
          </p:cNvPr>
          <p:cNvPicPr>
            <a:picLocks noChangeAspect="1"/>
          </p:cNvPicPr>
          <p:nvPr/>
        </p:nvPicPr>
        <p:blipFill>
          <a:blip r:embed="rId3"/>
          <a:stretch>
            <a:fillRect/>
          </a:stretch>
        </p:blipFill>
        <p:spPr>
          <a:xfrm>
            <a:off x="961629" y="3431323"/>
            <a:ext cx="7572375" cy="2200275"/>
          </a:xfrm>
          <a:prstGeom prst="rect">
            <a:avLst/>
          </a:prstGeom>
        </p:spPr>
      </p:pic>
      <p:sp>
        <p:nvSpPr>
          <p:cNvPr id="9" name="Rectangle : coins arrondis 8">
            <a:extLst>
              <a:ext uri="{FF2B5EF4-FFF2-40B4-BE49-F238E27FC236}">
                <a16:creationId xmlns:a16="http://schemas.microsoft.com/office/drawing/2014/main" id="{E56999C5-E017-4462-8192-5BA208852396}"/>
              </a:ext>
            </a:extLst>
          </p:cNvPr>
          <p:cNvSpPr/>
          <p:nvPr/>
        </p:nvSpPr>
        <p:spPr>
          <a:xfrm>
            <a:off x="5786165" y="3799841"/>
            <a:ext cx="1440160" cy="461383"/>
          </a:xfrm>
          <a:prstGeom prst="roundRect">
            <a:avLst/>
          </a:prstGeom>
          <a:solidFill>
            <a:srgbClr val="99CCFF">
              <a:alpha val="27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66456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BF0B665B-D8E4-4412-8F98-C91043DFB236}"/>
              </a:ext>
            </a:extLst>
          </p:cNvPr>
          <p:cNvSpPr>
            <a:spLocks noGrp="1"/>
          </p:cNvSpPr>
          <p:nvPr>
            <p:ph type="ctrTitle"/>
          </p:nvPr>
        </p:nvSpPr>
        <p:spPr>
          <a:xfrm>
            <a:off x="1680567" y="2197249"/>
            <a:ext cx="10083404" cy="1018099"/>
          </a:xfrm>
        </p:spPr>
        <p:txBody>
          <a:bodyPr/>
          <a:lstStyle/>
          <a:p>
            <a:r>
              <a:rPr lang="fr-FR" dirty="0"/>
              <a:t>Foire aux questions</a:t>
            </a:r>
          </a:p>
        </p:txBody>
      </p:sp>
      <p:sp>
        <p:nvSpPr>
          <p:cNvPr id="2" name="Espace réservé du numéro de diapositive 1">
            <a:extLst>
              <a:ext uri="{FF2B5EF4-FFF2-40B4-BE49-F238E27FC236}">
                <a16:creationId xmlns:a16="http://schemas.microsoft.com/office/drawing/2014/main" id="{50082CFD-642E-41B5-BDFD-5701D32C8362}"/>
              </a:ext>
            </a:extLst>
          </p:cNvPr>
          <p:cNvSpPr>
            <a:spLocks noGrp="1"/>
          </p:cNvSpPr>
          <p:nvPr>
            <p:ph type="sldNum" sz="quarter" idx="12"/>
          </p:nvPr>
        </p:nvSpPr>
        <p:spPr/>
        <p:txBody>
          <a:bodyPr/>
          <a:lstStyle/>
          <a:p>
            <a:fld id="{B6F15528-21DE-4FAA-801E-634DDDAF4B2B}" type="slidenum">
              <a:rPr lang="fr-FR" smtClean="0"/>
              <a:t>16</a:t>
            </a:fld>
            <a:endParaRPr lang="fr-FR" dirty="0"/>
          </a:p>
        </p:txBody>
      </p:sp>
      <p:pic>
        <p:nvPicPr>
          <p:cNvPr id="3" name="Image 2">
            <a:extLst>
              <a:ext uri="{FF2B5EF4-FFF2-40B4-BE49-F238E27FC236}">
                <a16:creationId xmlns:a16="http://schemas.microsoft.com/office/drawing/2014/main" id="{C6F2EC43-367A-4206-A191-CD2A1A10DAE0}"/>
              </a:ext>
            </a:extLst>
          </p:cNvPr>
          <p:cNvPicPr>
            <a:picLocks noChangeAspect="1"/>
          </p:cNvPicPr>
          <p:nvPr/>
        </p:nvPicPr>
        <p:blipFill>
          <a:blip r:embed="rId2"/>
          <a:stretch>
            <a:fillRect/>
          </a:stretch>
        </p:blipFill>
        <p:spPr>
          <a:xfrm>
            <a:off x="4634037" y="3421385"/>
            <a:ext cx="2952328" cy="2798293"/>
          </a:xfrm>
          <a:prstGeom prst="rect">
            <a:avLst/>
          </a:prstGeom>
        </p:spPr>
      </p:pic>
    </p:spTree>
    <p:extLst>
      <p:ext uri="{BB962C8B-B14F-4D97-AF65-F5344CB8AC3E}">
        <p14:creationId xmlns:p14="http://schemas.microsoft.com/office/powerpoint/2010/main" val="2542255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 coins arrondis 13">
            <a:extLst>
              <a:ext uri="{FF2B5EF4-FFF2-40B4-BE49-F238E27FC236}">
                <a16:creationId xmlns:a16="http://schemas.microsoft.com/office/drawing/2014/main" id="{EB760DFA-62FA-4864-8FFB-BB065931E125}"/>
              </a:ext>
            </a:extLst>
          </p:cNvPr>
          <p:cNvSpPr/>
          <p:nvPr/>
        </p:nvSpPr>
        <p:spPr>
          <a:xfrm>
            <a:off x="4449805" y="2198563"/>
            <a:ext cx="4111328" cy="2490617"/>
          </a:xfrm>
          <a:prstGeom prst="round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85"/>
          </a:p>
        </p:txBody>
      </p:sp>
      <p:sp>
        <p:nvSpPr>
          <p:cNvPr id="10" name="Rectangle : coins arrondis 9">
            <a:extLst>
              <a:ext uri="{FF2B5EF4-FFF2-40B4-BE49-F238E27FC236}">
                <a16:creationId xmlns:a16="http://schemas.microsoft.com/office/drawing/2014/main" id="{F94A4C74-8145-431E-83FA-70D6732704E0}"/>
              </a:ext>
            </a:extLst>
          </p:cNvPr>
          <p:cNvSpPr/>
          <p:nvPr/>
        </p:nvSpPr>
        <p:spPr>
          <a:xfrm>
            <a:off x="313557" y="2198564"/>
            <a:ext cx="4036082" cy="2490617"/>
          </a:xfrm>
          <a:prstGeom prst="round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85"/>
          </a:p>
        </p:txBody>
      </p:sp>
      <p:sp>
        <p:nvSpPr>
          <p:cNvPr id="5" name="Rectangle 4"/>
          <p:cNvSpPr/>
          <p:nvPr/>
        </p:nvSpPr>
        <p:spPr>
          <a:xfrm>
            <a:off x="392451" y="1054545"/>
            <a:ext cx="11298370" cy="923330"/>
          </a:xfrm>
          <a:prstGeom prst="rect">
            <a:avLst/>
          </a:prstGeom>
        </p:spPr>
        <p:txBody>
          <a:bodyPr wrap="square">
            <a:spAutoFit/>
          </a:bodyPr>
          <a:lstStyle/>
          <a:p>
            <a:pPr indent="-378116">
              <a:buClr>
                <a:srgbClr val="5C5E60"/>
              </a:buClr>
              <a:buFont typeface="Wingdings" panose="05000000000000000000" pitchFamily="2" charset="2"/>
              <a:buChar char="§"/>
            </a:pPr>
            <a:r>
              <a:rPr lang="fr-FR" dirty="0">
                <a:solidFill>
                  <a:srgbClr val="5C5E60"/>
                </a:solidFill>
              </a:rPr>
              <a:t>Sur la page du portail, cliquez sur « Se connecter »</a:t>
            </a:r>
          </a:p>
          <a:p>
            <a:pPr indent="-378116">
              <a:buClr>
                <a:srgbClr val="5C5E60"/>
              </a:buClr>
              <a:buFont typeface="Wingdings" panose="05000000000000000000" pitchFamily="2" charset="2"/>
              <a:buChar char="§"/>
            </a:pPr>
            <a:r>
              <a:rPr lang="fr-FR" dirty="0">
                <a:solidFill>
                  <a:srgbClr val="5C5E60"/>
                </a:solidFill>
              </a:rPr>
              <a:t>Cliquez sur « Mot de passe oublié »</a:t>
            </a:r>
          </a:p>
          <a:p>
            <a:pPr indent="-378116">
              <a:buClr>
                <a:srgbClr val="5C5E60"/>
              </a:buClr>
              <a:buFont typeface="Wingdings" panose="05000000000000000000" pitchFamily="2" charset="2"/>
              <a:buChar char="§"/>
              <a:tabLst>
                <a:tab pos="360363" algn="l"/>
              </a:tabLst>
            </a:pPr>
            <a:r>
              <a:rPr lang="fr-FR" dirty="0">
                <a:solidFill>
                  <a:srgbClr val="5C5E60"/>
                </a:solidFill>
              </a:rPr>
              <a:t>Renseignez l’adresse mail avec laquelle vous avez créé votre compte et cliquez sur « Envoyez »</a:t>
            </a:r>
          </a:p>
        </p:txBody>
      </p:sp>
      <p:sp>
        <p:nvSpPr>
          <p:cNvPr id="21" name="Rectangle 20">
            <a:extLst>
              <a:ext uri="{FF2B5EF4-FFF2-40B4-BE49-F238E27FC236}">
                <a16:creationId xmlns:a16="http://schemas.microsoft.com/office/drawing/2014/main" id="{3D93EC94-1DA6-44CE-B50B-102B69B4B257}"/>
              </a:ext>
            </a:extLst>
          </p:cNvPr>
          <p:cNvSpPr/>
          <p:nvPr/>
        </p:nvSpPr>
        <p:spPr>
          <a:xfrm>
            <a:off x="313557" y="181025"/>
            <a:ext cx="10297144" cy="446148"/>
          </a:xfrm>
          <a:prstGeom prst="rect">
            <a:avLst/>
          </a:prstGeom>
        </p:spPr>
        <p:txBody>
          <a:bodyPr wrap="square">
            <a:spAutoFit/>
          </a:bodyPr>
          <a:lstStyle/>
          <a:p>
            <a:pPr defTabSz="914400">
              <a:lnSpc>
                <a:spcPct val="110000"/>
              </a:lnSpc>
              <a:spcBef>
                <a:spcPct val="0"/>
              </a:spcBef>
            </a:pPr>
            <a:r>
              <a:rPr lang="fr-FR" sz="2200" b="1" dirty="0">
                <a:solidFill>
                  <a:srgbClr val="002060"/>
                </a:solidFill>
                <a:ea typeface="+mj-ea"/>
                <a:cs typeface="+mj-cs"/>
              </a:rPr>
              <a:t>Comment je fais pour me connecter si j’ai perdu mon mot de passe? (1/2)</a:t>
            </a:r>
          </a:p>
        </p:txBody>
      </p:sp>
      <p:sp>
        <p:nvSpPr>
          <p:cNvPr id="28" name="Ellipse 27">
            <a:extLst>
              <a:ext uri="{FF2B5EF4-FFF2-40B4-BE49-F238E27FC236}">
                <a16:creationId xmlns:a16="http://schemas.microsoft.com/office/drawing/2014/main" id="{47A64908-1C9B-4BAA-87F8-3205C8F22EB6}"/>
              </a:ext>
            </a:extLst>
          </p:cNvPr>
          <p:cNvSpPr>
            <a:spLocks noChangeAspect="1"/>
          </p:cNvSpPr>
          <p:nvPr/>
        </p:nvSpPr>
        <p:spPr>
          <a:xfrm>
            <a:off x="4127647" y="2744537"/>
            <a:ext cx="221991" cy="216000"/>
          </a:xfrm>
          <a:prstGeom prst="ellipse">
            <a:avLst/>
          </a:prstGeom>
          <a:solidFill>
            <a:schemeClr val="tx1">
              <a:lumMod val="60000"/>
              <a:lumOff val="40000"/>
            </a:schemeClr>
          </a:solidFill>
          <a:ln>
            <a:solidFill>
              <a:srgbClr val="003C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a:t>
            </a:r>
          </a:p>
        </p:txBody>
      </p:sp>
      <p:sp>
        <p:nvSpPr>
          <p:cNvPr id="29" name="Ellipse 28">
            <a:extLst>
              <a:ext uri="{FF2B5EF4-FFF2-40B4-BE49-F238E27FC236}">
                <a16:creationId xmlns:a16="http://schemas.microsoft.com/office/drawing/2014/main" id="{7C4548E4-2A10-4B06-9F29-06D4B5EE4B5A}"/>
              </a:ext>
            </a:extLst>
          </p:cNvPr>
          <p:cNvSpPr>
            <a:spLocks noChangeAspect="1"/>
          </p:cNvSpPr>
          <p:nvPr/>
        </p:nvSpPr>
        <p:spPr>
          <a:xfrm>
            <a:off x="392451" y="1152961"/>
            <a:ext cx="221991" cy="216000"/>
          </a:xfrm>
          <a:prstGeom prst="ellipse">
            <a:avLst/>
          </a:prstGeom>
          <a:solidFill>
            <a:schemeClr val="tx1">
              <a:lumMod val="60000"/>
              <a:lumOff val="40000"/>
            </a:schemeClr>
          </a:solidFill>
          <a:ln>
            <a:solidFill>
              <a:srgbClr val="003C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a:t>
            </a:r>
          </a:p>
        </p:txBody>
      </p:sp>
      <p:sp>
        <p:nvSpPr>
          <p:cNvPr id="34" name="Ellipse 33">
            <a:extLst>
              <a:ext uri="{FF2B5EF4-FFF2-40B4-BE49-F238E27FC236}">
                <a16:creationId xmlns:a16="http://schemas.microsoft.com/office/drawing/2014/main" id="{CBB76E6B-08A1-4B96-A7DD-49FC119D5C80}"/>
              </a:ext>
            </a:extLst>
          </p:cNvPr>
          <p:cNvSpPr>
            <a:spLocks noChangeAspect="1"/>
          </p:cNvSpPr>
          <p:nvPr/>
        </p:nvSpPr>
        <p:spPr>
          <a:xfrm>
            <a:off x="387752" y="1428441"/>
            <a:ext cx="221991" cy="216000"/>
          </a:xfrm>
          <a:prstGeom prst="ellipse">
            <a:avLst/>
          </a:prstGeom>
          <a:solidFill>
            <a:schemeClr val="tx1">
              <a:lumMod val="60000"/>
              <a:lumOff val="40000"/>
            </a:schemeClr>
          </a:solidFill>
          <a:ln>
            <a:solidFill>
              <a:srgbClr val="003C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sp>
        <p:nvSpPr>
          <p:cNvPr id="36" name="Ellipse 35">
            <a:extLst>
              <a:ext uri="{FF2B5EF4-FFF2-40B4-BE49-F238E27FC236}">
                <a16:creationId xmlns:a16="http://schemas.microsoft.com/office/drawing/2014/main" id="{CC0241DD-B66F-4810-8BD7-2A691CC66388}"/>
              </a:ext>
            </a:extLst>
          </p:cNvPr>
          <p:cNvSpPr>
            <a:spLocks noChangeAspect="1"/>
          </p:cNvSpPr>
          <p:nvPr/>
        </p:nvSpPr>
        <p:spPr>
          <a:xfrm>
            <a:off x="387752" y="1699757"/>
            <a:ext cx="221991" cy="216000"/>
          </a:xfrm>
          <a:prstGeom prst="ellipse">
            <a:avLst/>
          </a:prstGeom>
          <a:solidFill>
            <a:schemeClr val="tx1">
              <a:lumMod val="60000"/>
              <a:lumOff val="40000"/>
            </a:schemeClr>
          </a:solidFill>
          <a:ln>
            <a:solidFill>
              <a:srgbClr val="003C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3</a:t>
            </a:r>
          </a:p>
        </p:txBody>
      </p:sp>
      <p:pic>
        <p:nvPicPr>
          <p:cNvPr id="6" name="Image 5">
            <a:extLst>
              <a:ext uri="{FF2B5EF4-FFF2-40B4-BE49-F238E27FC236}">
                <a16:creationId xmlns:a16="http://schemas.microsoft.com/office/drawing/2014/main" id="{08B810D4-3BBE-4AB7-9E3B-36462C0EAF18}"/>
              </a:ext>
            </a:extLst>
          </p:cNvPr>
          <p:cNvPicPr>
            <a:picLocks noChangeAspect="1"/>
          </p:cNvPicPr>
          <p:nvPr/>
        </p:nvPicPr>
        <p:blipFill>
          <a:blip r:embed="rId2"/>
          <a:stretch>
            <a:fillRect/>
          </a:stretch>
        </p:blipFill>
        <p:spPr>
          <a:xfrm>
            <a:off x="578032" y="2540652"/>
            <a:ext cx="3496182" cy="1954492"/>
          </a:xfrm>
          <a:prstGeom prst="rect">
            <a:avLst/>
          </a:prstGeom>
          <a:effectLst>
            <a:outerShdw blurRad="50800" dist="38100" dir="2700000" algn="tl" rotWithShape="0">
              <a:prstClr val="black">
                <a:alpha val="40000"/>
              </a:prstClr>
            </a:outerShdw>
          </a:effectLst>
        </p:spPr>
      </p:pic>
      <p:sp>
        <p:nvSpPr>
          <p:cNvPr id="26" name="Rectangle : coins arrondis 25">
            <a:extLst>
              <a:ext uri="{FF2B5EF4-FFF2-40B4-BE49-F238E27FC236}">
                <a16:creationId xmlns:a16="http://schemas.microsoft.com/office/drawing/2014/main" id="{007EEE09-01AF-47C4-AD7B-AA2022AEA842}"/>
              </a:ext>
            </a:extLst>
          </p:cNvPr>
          <p:cNvSpPr/>
          <p:nvPr/>
        </p:nvSpPr>
        <p:spPr>
          <a:xfrm>
            <a:off x="3475220" y="2709470"/>
            <a:ext cx="510744" cy="251067"/>
          </a:xfrm>
          <a:prstGeom prst="roundRect">
            <a:avLst/>
          </a:prstGeom>
          <a:solidFill>
            <a:srgbClr val="99CCFF">
              <a:alpha val="27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8" name="Image 7">
            <a:extLst>
              <a:ext uri="{FF2B5EF4-FFF2-40B4-BE49-F238E27FC236}">
                <a16:creationId xmlns:a16="http://schemas.microsoft.com/office/drawing/2014/main" id="{9B1120C2-15E9-4121-A784-1ACD8FAFDC37}"/>
              </a:ext>
            </a:extLst>
          </p:cNvPr>
          <p:cNvPicPr>
            <a:picLocks noChangeAspect="1"/>
          </p:cNvPicPr>
          <p:nvPr/>
        </p:nvPicPr>
        <p:blipFill>
          <a:blip r:embed="rId3"/>
          <a:stretch>
            <a:fillRect/>
          </a:stretch>
        </p:blipFill>
        <p:spPr>
          <a:xfrm>
            <a:off x="5154973" y="2512598"/>
            <a:ext cx="2632482" cy="1898424"/>
          </a:xfrm>
          <a:prstGeom prst="rect">
            <a:avLst/>
          </a:prstGeom>
          <a:effectLst>
            <a:outerShdw blurRad="50800" dist="38100" dir="2700000" algn="tl" rotWithShape="0">
              <a:prstClr val="black">
                <a:alpha val="40000"/>
              </a:prstClr>
            </a:outerShdw>
          </a:effectLst>
        </p:spPr>
      </p:pic>
      <p:sp>
        <p:nvSpPr>
          <p:cNvPr id="35" name="Ellipse 34">
            <a:extLst>
              <a:ext uri="{FF2B5EF4-FFF2-40B4-BE49-F238E27FC236}">
                <a16:creationId xmlns:a16="http://schemas.microsoft.com/office/drawing/2014/main" id="{ABD691AF-143B-4DF0-8A87-0405B22877AF}"/>
              </a:ext>
            </a:extLst>
          </p:cNvPr>
          <p:cNvSpPr>
            <a:spLocks noChangeAspect="1"/>
          </p:cNvSpPr>
          <p:nvPr/>
        </p:nvSpPr>
        <p:spPr>
          <a:xfrm>
            <a:off x="7549426" y="4202530"/>
            <a:ext cx="221991" cy="216000"/>
          </a:xfrm>
          <a:prstGeom prst="ellipse">
            <a:avLst/>
          </a:prstGeom>
          <a:solidFill>
            <a:schemeClr val="tx1">
              <a:lumMod val="60000"/>
              <a:lumOff val="40000"/>
            </a:schemeClr>
          </a:solidFill>
          <a:ln>
            <a:solidFill>
              <a:srgbClr val="003C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sp>
        <p:nvSpPr>
          <p:cNvPr id="41" name="Rectangle : coins arrondis 40">
            <a:extLst>
              <a:ext uri="{FF2B5EF4-FFF2-40B4-BE49-F238E27FC236}">
                <a16:creationId xmlns:a16="http://schemas.microsoft.com/office/drawing/2014/main" id="{D05CEA7A-9BA0-4272-93D1-0B3239C32A19}"/>
              </a:ext>
            </a:extLst>
          </p:cNvPr>
          <p:cNvSpPr/>
          <p:nvPr/>
        </p:nvSpPr>
        <p:spPr>
          <a:xfrm>
            <a:off x="6615332" y="4157430"/>
            <a:ext cx="862086" cy="251067"/>
          </a:xfrm>
          <a:prstGeom prst="roundRect">
            <a:avLst/>
          </a:prstGeom>
          <a:solidFill>
            <a:srgbClr val="99CCFF">
              <a:alpha val="27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Rectangle : coins arrondis 41">
            <a:extLst>
              <a:ext uri="{FF2B5EF4-FFF2-40B4-BE49-F238E27FC236}">
                <a16:creationId xmlns:a16="http://schemas.microsoft.com/office/drawing/2014/main" id="{576CD2EC-689D-4FE6-B816-908E3C0F1D29}"/>
              </a:ext>
            </a:extLst>
          </p:cNvPr>
          <p:cNvSpPr/>
          <p:nvPr/>
        </p:nvSpPr>
        <p:spPr>
          <a:xfrm>
            <a:off x="8790512" y="2198562"/>
            <a:ext cx="4111328" cy="2490617"/>
          </a:xfrm>
          <a:prstGeom prst="round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85"/>
          </a:p>
        </p:txBody>
      </p:sp>
      <p:pic>
        <p:nvPicPr>
          <p:cNvPr id="9" name="Image 8">
            <a:extLst>
              <a:ext uri="{FF2B5EF4-FFF2-40B4-BE49-F238E27FC236}">
                <a16:creationId xmlns:a16="http://schemas.microsoft.com/office/drawing/2014/main" id="{C592287F-844C-4D89-B678-AF3F3FE24F76}"/>
              </a:ext>
            </a:extLst>
          </p:cNvPr>
          <p:cNvPicPr>
            <a:picLocks noChangeAspect="1"/>
          </p:cNvPicPr>
          <p:nvPr/>
        </p:nvPicPr>
        <p:blipFill>
          <a:blip r:embed="rId4"/>
          <a:stretch>
            <a:fillRect/>
          </a:stretch>
        </p:blipFill>
        <p:spPr>
          <a:xfrm>
            <a:off x="8790511" y="2918303"/>
            <a:ext cx="4113011" cy="1199190"/>
          </a:xfrm>
          <a:prstGeom prst="rect">
            <a:avLst/>
          </a:prstGeom>
          <a:effectLst>
            <a:outerShdw blurRad="50800" dist="38100" dir="2700000" algn="tl" rotWithShape="0">
              <a:prstClr val="black">
                <a:alpha val="40000"/>
              </a:prstClr>
            </a:outerShdw>
          </a:effectLst>
        </p:spPr>
      </p:pic>
      <p:sp>
        <p:nvSpPr>
          <p:cNvPr id="37" name="Ellipse 36">
            <a:extLst>
              <a:ext uri="{FF2B5EF4-FFF2-40B4-BE49-F238E27FC236}">
                <a16:creationId xmlns:a16="http://schemas.microsoft.com/office/drawing/2014/main" id="{B172BA4E-8C47-46D7-B7F1-636A9A934512}"/>
              </a:ext>
            </a:extLst>
          </p:cNvPr>
          <p:cNvSpPr>
            <a:spLocks noChangeAspect="1"/>
          </p:cNvSpPr>
          <p:nvPr/>
        </p:nvSpPr>
        <p:spPr>
          <a:xfrm>
            <a:off x="12536806" y="3565425"/>
            <a:ext cx="221991" cy="216000"/>
          </a:xfrm>
          <a:prstGeom prst="ellipse">
            <a:avLst/>
          </a:prstGeom>
          <a:solidFill>
            <a:schemeClr val="tx1">
              <a:lumMod val="60000"/>
              <a:lumOff val="40000"/>
            </a:schemeClr>
          </a:solidFill>
          <a:ln>
            <a:solidFill>
              <a:srgbClr val="003C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3</a:t>
            </a:r>
          </a:p>
        </p:txBody>
      </p:sp>
      <p:sp>
        <p:nvSpPr>
          <p:cNvPr id="43" name="Rectangle : coins arrondis 42">
            <a:extLst>
              <a:ext uri="{FF2B5EF4-FFF2-40B4-BE49-F238E27FC236}">
                <a16:creationId xmlns:a16="http://schemas.microsoft.com/office/drawing/2014/main" id="{5020EAF3-192D-41EB-A226-32FF162EE32E}"/>
              </a:ext>
            </a:extLst>
          </p:cNvPr>
          <p:cNvSpPr/>
          <p:nvPr/>
        </p:nvSpPr>
        <p:spPr>
          <a:xfrm>
            <a:off x="9486513" y="3888998"/>
            <a:ext cx="431043" cy="251067"/>
          </a:xfrm>
          <a:prstGeom prst="roundRect">
            <a:avLst/>
          </a:prstGeom>
          <a:solidFill>
            <a:srgbClr val="99CCFF">
              <a:alpha val="27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019561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 coins arrondis 10">
            <a:extLst>
              <a:ext uri="{FF2B5EF4-FFF2-40B4-BE49-F238E27FC236}">
                <a16:creationId xmlns:a16="http://schemas.microsoft.com/office/drawing/2014/main" id="{B18A265F-8154-4BA1-AFA3-A0DF6100432E}"/>
              </a:ext>
            </a:extLst>
          </p:cNvPr>
          <p:cNvSpPr/>
          <p:nvPr/>
        </p:nvSpPr>
        <p:spPr>
          <a:xfrm>
            <a:off x="313557" y="3739080"/>
            <a:ext cx="6192688" cy="2490617"/>
          </a:xfrm>
          <a:prstGeom prst="round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85"/>
          </a:p>
        </p:txBody>
      </p:sp>
      <p:sp>
        <p:nvSpPr>
          <p:cNvPr id="5" name="Rectangle 4"/>
          <p:cNvSpPr/>
          <p:nvPr/>
        </p:nvSpPr>
        <p:spPr>
          <a:xfrm>
            <a:off x="392451" y="1054545"/>
            <a:ext cx="12090458" cy="2308324"/>
          </a:xfrm>
          <a:prstGeom prst="rect">
            <a:avLst/>
          </a:prstGeom>
        </p:spPr>
        <p:txBody>
          <a:bodyPr wrap="square">
            <a:spAutoFit/>
          </a:bodyPr>
          <a:lstStyle/>
          <a:p>
            <a:pPr indent="-378116">
              <a:buClr>
                <a:srgbClr val="5C5E60"/>
              </a:buClr>
              <a:buFont typeface="Wingdings" panose="05000000000000000000" pitchFamily="2" charset="2"/>
              <a:buChar char="§"/>
            </a:pPr>
            <a:r>
              <a:rPr lang="fr-FR" dirty="0">
                <a:solidFill>
                  <a:srgbClr val="5C5E60"/>
                </a:solidFill>
              </a:rPr>
              <a:t>Quelques minutes plus tard, vous recevez un mail avec un lien sur lequel vous devez cliquer. </a:t>
            </a:r>
          </a:p>
          <a:p>
            <a:pPr indent="-378116">
              <a:buClr>
                <a:srgbClr val="5C5E60"/>
              </a:buClr>
              <a:buFont typeface="Wingdings" panose="05000000000000000000" pitchFamily="2" charset="2"/>
              <a:buChar char="§"/>
            </a:pPr>
            <a:r>
              <a:rPr lang="fr-FR" dirty="0">
                <a:solidFill>
                  <a:srgbClr val="5C5E60"/>
                </a:solidFill>
              </a:rPr>
              <a:t>Saisissez un nouveau mot de passe, confirmez-le et cliquez sur « Réinitialiser ».</a:t>
            </a:r>
          </a:p>
          <a:p>
            <a:pPr>
              <a:buClr>
                <a:srgbClr val="0000FF"/>
              </a:buClr>
            </a:pPr>
            <a:endParaRPr lang="fr-FR" dirty="0">
              <a:solidFill>
                <a:srgbClr val="5C5E60"/>
              </a:solidFill>
            </a:endParaRPr>
          </a:p>
          <a:p>
            <a:pPr>
              <a:buClr>
                <a:srgbClr val="5C5E60"/>
              </a:buClr>
            </a:pPr>
            <a:r>
              <a:rPr lang="fr-FR" b="1" dirty="0">
                <a:solidFill>
                  <a:srgbClr val="5C5E60"/>
                </a:solidFill>
              </a:rPr>
              <a:t>Vous ne recevez pas le mail?</a:t>
            </a:r>
          </a:p>
          <a:p>
            <a:pPr marL="0" lvl="2" indent="-315097">
              <a:buClr>
                <a:srgbClr val="5C5E60"/>
              </a:buClr>
              <a:buFont typeface="Wingdings" panose="05000000000000000000" pitchFamily="2" charset="2"/>
              <a:buChar char="§"/>
            </a:pPr>
            <a:r>
              <a:rPr lang="fr-FR" dirty="0">
                <a:solidFill>
                  <a:srgbClr val="5C5E60"/>
                </a:solidFill>
              </a:rPr>
              <a:t>Vérifiez dans vos spams</a:t>
            </a:r>
          </a:p>
          <a:p>
            <a:pPr marL="0" lvl="2" indent="-315097">
              <a:buClr>
                <a:srgbClr val="5C5E60"/>
              </a:buClr>
              <a:buFont typeface="Wingdings" panose="05000000000000000000" pitchFamily="2" charset="2"/>
              <a:buChar char="§"/>
            </a:pPr>
            <a:r>
              <a:rPr lang="fr-FR" dirty="0">
                <a:solidFill>
                  <a:srgbClr val="5C5E60"/>
                </a:solidFill>
              </a:rPr>
              <a:t>Si vous ne le trouvez pas:</a:t>
            </a:r>
          </a:p>
          <a:p>
            <a:pPr marL="457200" lvl="3" indent="-315097">
              <a:buClr>
                <a:srgbClr val="5C5E60"/>
              </a:buClr>
              <a:buFont typeface="Wingdings" panose="05000000000000000000" pitchFamily="2" charset="2"/>
              <a:buChar char="§"/>
            </a:pPr>
            <a:r>
              <a:rPr lang="fr-FR" dirty="0">
                <a:solidFill>
                  <a:srgbClr val="5C5E60"/>
                </a:solidFill>
              </a:rPr>
              <a:t>Vous avez fait une erreur en renseignant votre adresse</a:t>
            </a:r>
          </a:p>
          <a:p>
            <a:pPr marL="457200" lvl="3" indent="-315097">
              <a:buClr>
                <a:srgbClr val="5C5E60"/>
              </a:buClr>
              <a:buFont typeface="Wingdings" panose="05000000000000000000" pitchFamily="2" charset="2"/>
              <a:buChar char="§"/>
            </a:pPr>
            <a:r>
              <a:rPr lang="fr-FR" dirty="0">
                <a:solidFill>
                  <a:srgbClr val="5C5E60"/>
                </a:solidFill>
              </a:rPr>
              <a:t>Ou vous n’avez pas saisi l’adresse mail avec laquelle vous avez créé votre compte</a:t>
            </a:r>
          </a:p>
        </p:txBody>
      </p:sp>
      <p:sp>
        <p:nvSpPr>
          <p:cNvPr id="21" name="Rectangle 20">
            <a:extLst>
              <a:ext uri="{FF2B5EF4-FFF2-40B4-BE49-F238E27FC236}">
                <a16:creationId xmlns:a16="http://schemas.microsoft.com/office/drawing/2014/main" id="{3D93EC94-1DA6-44CE-B50B-102B69B4B257}"/>
              </a:ext>
            </a:extLst>
          </p:cNvPr>
          <p:cNvSpPr/>
          <p:nvPr/>
        </p:nvSpPr>
        <p:spPr>
          <a:xfrm>
            <a:off x="313557" y="181025"/>
            <a:ext cx="10297144" cy="446148"/>
          </a:xfrm>
          <a:prstGeom prst="rect">
            <a:avLst/>
          </a:prstGeom>
        </p:spPr>
        <p:txBody>
          <a:bodyPr wrap="square">
            <a:spAutoFit/>
          </a:bodyPr>
          <a:lstStyle/>
          <a:p>
            <a:pPr defTabSz="914400">
              <a:lnSpc>
                <a:spcPct val="110000"/>
              </a:lnSpc>
              <a:spcBef>
                <a:spcPct val="0"/>
              </a:spcBef>
            </a:pPr>
            <a:r>
              <a:rPr lang="fr-FR" sz="2200" b="1" dirty="0">
                <a:solidFill>
                  <a:srgbClr val="002060"/>
                </a:solidFill>
                <a:ea typeface="+mj-ea"/>
                <a:cs typeface="+mj-cs"/>
              </a:rPr>
              <a:t>Comment je fais pour me connecter si j’ai perdu mon mot de passe? (2/2)</a:t>
            </a:r>
          </a:p>
        </p:txBody>
      </p:sp>
      <p:sp>
        <p:nvSpPr>
          <p:cNvPr id="39" name="Ellipse 38">
            <a:extLst>
              <a:ext uri="{FF2B5EF4-FFF2-40B4-BE49-F238E27FC236}">
                <a16:creationId xmlns:a16="http://schemas.microsoft.com/office/drawing/2014/main" id="{6A2412BA-F209-4430-9548-1ACFE1B4117D}"/>
              </a:ext>
            </a:extLst>
          </p:cNvPr>
          <p:cNvSpPr>
            <a:spLocks noChangeAspect="1"/>
          </p:cNvSpPr>
          <p:nvPr/>
        </p:nvSpPr>
        <p:spPr>
          <a:xfrm>
            <a:off x="466733" y="1121995"/>
            <a:ext cx="221991" cy="216000"/>
          </a:xfrm>
          <a:prstGeom prst="ellipse">
            <a:avLst/>
          </a:prstGeom>
          <a:solidFill>
            <a:schemeClr val="tx1">
              <a:lumMod val="60000"/>
              <a:lumOff val="40000"/>
            </a:schemeClr>
          </a:solidFill>
          <a:ln>
            <a:solidFill>
              <a:srgbClr val="003C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4</a:t>
            </a:r>
          </a:p>
        </p:txBody>
      </p:sp>
      <p:pic>
        <p:nvPicPr>
          <p:cNvPr id="12" name="Image 11">
            <a:extLst>
              <a:ext uri="{FF2B5EF4-FFF2-40B4-BE49-F238E27FC236}">
                <a16:creationId xmlns:a16="http://schemas.microsoft.com/office/drawing/2014/main" id="{13DCE4F3-B697-43AD-9FDC-F11430DD62EB}"/>
              </a:ext>
            </a:extLst>
          </p:cNvPr>
          <p:cNvPicPr>
            <a:picLocks noChangeAspect="1"/>
          </p:cNvPicPr>
          <p:nvPr/>
        </p:nvPicPr>
        <p:blipFill>
          <a:blip r:embed="rId2"/>
          <a:stretch>
            <a:fillRect/>
          </a:stretch>
        </p:blipFill>
        <p:spPr>
          <a:xfrm>
            <a:off x="703035" y="3936737"/>
            <a:ext cx="5208697" cy="2095302"/>
          </a:xfrm>
          <a:prstGeom prst="rect">
            <a:avLst/>
          </a:prstGeom>
        </p:spPr>
      </p:pic>
      <p:sp>
        <p:nvSpPr>
          <p:cNvPr id="4" name="Rectangle 3">
            <a:extLst>
              <a:ext uri="{FF2B5EF4-FFF2-40B4-BE49-F238E27FC236}">
                <a16:creationId xmlns:a16="http://schemas.microsoft.com/office/drawing/2014/main" id="{ECD252BA-BA15-4AFA-8B19-7C04C1AE9C36}"/>
              </a:ext>
            </a:extLst>
          </p:cNvPr>
          <p:cNvSpPr/>
          <p:nvPr/>
        </p:nvSpPr>
        <p:spPr>
          <a:xfrm>
            <a:off x="889621" y="4043933"/>
            <a:ext cx="1800200" cy="122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ZoneTexte 43">
            <a:extLst>
              <a:ext uri="{FF2B5EF4-FFF2-40B4-BE49-F238E27FC236}">
                <a16:creationId xmlns:a16="http://schemas.microsoft.com/office/drawing/2014/main" id="{2E8614F1-2FBA-41FF-9188-5604631BE305}"/>
              </a:ext>
            </a:extLst>
          </p:cNvPr>
          <p:cNvSpPr txBox="1"/>
          <p:nvPr/>
        </p:nvSpPr>
        <p:spPr>
          <a:xfrm>
            <a:off x="817613" y="4013201"/>
            <a:ext cx="1296144" cy="215444"/>
          </a:xfrm>
          <a:prstGeom prst="rect">
            <a:avLst/>
          </a:prstGeom>
          <a:noFill/>
        </p:spPr>
        <p:txBody>
          <a:bodyPr wrap="square" rtlCol="0">
            <a:spAutoFit/>
          </a:bodyPr>
          <a:lstStyle/>
          <a:p>
            <a:r>
              <a:rPr lang="fr-FR" sz="800" dirty="0">
                <a:solidFill>
                  <a:srgbClr val="9900FF"/>
                </a:solidFill>
                <a:latin typeface="Arial" panose="020B0604020202020204" pitchFamily="34" charset="0"/>
                <a:cs typeface="Arial" panose="020B0604020202020204" pitchFamily="34" charset="0"/>
              </a:rPr>
              <a:t>Ikse.igrek@mail.com</a:t>
            </a:r>
          </a:p>
        </p:txBody>
      </p:sp>
      <p:sp>
        <p:nvSpPr>
          <p:cNvPr id="31" name="Rectangle : coins arrondis 30">
            <a:extLst>
              <a:ext uri="{FF2B5EF4-FFF2-40B4-BE49-F238E27FC236}">
                <a16:creationId xmlns:a16="http://schemas.microsoft.com/office/drawing/2014/main" id="{088A79AD-F1BF-42F9-B133-C2BA547346C8}"/>
              </a:ext>
            </a:extLst>
          </p:cNvPr>
          <p:cNvSpPr/>
          <p:nvPr/>
        </p:nvSpPr>
        <p:spPr>
          <a:xfrm>
            <a:off x="717310" y="4840372"/>
            <a:ext cx="748375" cy="165189"/>
          </a:xfrm>
          <a:prstGeom prst="roundRect">
            <a:avLst/>
          </a:prstGeom>
          <a:solidFill>
            <a:srgbClr val="99CCFF">
              <a:alpha val="27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Ellipse 44">
            <a:extLst>
              <a:ext uri="{FF2B5EF4-FFF2-40B4-BE49-F238E27FC236}">
                <a16:creationId xmlns:a16="http://schemas.microsoft.com/office/drawing/2014/main" id="{66299A81-5B87-4716-A1A9-90E508B379AF}"/>
              </a:ext>
            </a:extLst>
          </p:cNvPr>
          <p:cNvSpPr>
            <a:spLocks noChangeAspect="1"/>
          </p:cNvSpPr>
          <p:nvPr/>
        </p:nvSpPr>
        <p:spPr>
          <a:xfrm>
            <a:off x="410692" y="4797721"/>
            <a:ext cx="221991" cy="216000"/>
          </a:xfrm>
          <a:prstGeom prst="ellipse">
            <a:avLst/>
          </a:prstGeom>
          <a:solidFill>
            <a:schemeClr val="tx1">
              <a:lumMod val="60000"/>
              <a:lumOff val="40000"/>
            </a:schemeClr>
          </a:solidFill>
          <a:ln>
            <a:solidFill>
              <a:srgbClr val="003C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4</a:t>
            </a:r>
          </a:p>
        </p:txBody>
      </p:sp>
      <p:sp>
        <p:nvSpPr>
          <p:cNvPr id="46" name="Rectangle : coins arrondis 45">
            <a:extLst>
              <a:ext uri="{FF2B5EF4-FFF2-40B4-BE49-F238E27FC236}">
                <a16:creationId xmlns:a16="http://schemas.microsoft.com/office/drawing/2014/main" id="{13415A24-CFF6-4CFF-AA34-EFEFD522DB2E}"/>
              </a:ext>
            </a:extLst>
          </p:cNvPr>
          <p:cNvSpPr/>
          <p:nvPr/>
        </p:nvSpPr>
        <p:spPr>
          <a:xfrm>
            <a:off x="6722269" y="3739079"/>
            <a:ext cx="6192688" cy="2490617"/>
          </a:xfrm>
          <a:prstGeom prst="round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85"/>
          </a:p>
        </p:txBody>
      </p:sp>
      <p:pic>
        <p:nvPicPr>
          <p:cNvPr id="13" name="Image 12">
            <a:extLst>
              <a:ext uri="{FF2B5EF4-FFF2-40B4-BE49-F238E27FC236}">
                <a16:creationId xmlns:a16="http://schemas.microsoft.com/office/drawing/2014/main" id="{B862BD95-C66B-49D2-A356-60ED51AA0F18}"/>
              </a:ext>
            </a:extLst>
          </p:cNvPr>
          <p:cNvPicPr>
            <a:picLocks noChangeAspect="1"/>
          </p:cNvPicPr>
          <p:nvPr/>
        </p:nvPicPr>
        <p:blipFill>
          <a:blip r:embed="rId3"/>
          <a:stretch>
            <a:fillRect/>
          </a:stretch>
        </p:blipFill>
        <p:spPr>
          <a:xfrm>
            <a:off x="7141110" y="3964507"/>
            <a:ext cx="5305806" cy="2082107"/>
          </a:xfrm>
          <a:prstGeom prst="rect">
            <a:avLst/>
          </a:prstGeom>
          <a:effectLst>
            <a:outerShdw blurRad="50800" dist="38100" dir="2700000" algn="tl" rotWithShape="0">
              <a:prstClr val="black">
                <a:alpha val="40000"/>
              </a:prstClr>
            </a:outerShdw>
          </a:effectLst>
        </p:spPr>
      </p:pic>
      <p:sp>
        <p:nvSpPr>
          <p:cNvPr id="47" name="Ellipse 46">
            <a:extLst>
              <a:ext uri="{FF2B5EF4-FFF2-40B4-BE49-F238E27FC236}">
                <a16:creationId xmlns:a16="http://schemas.microsoft.com/office/drawing/2014/main" id="{8498B609-6DC4-46E5-BC7F-C846AF13A2FC}"/>
              </a:ext>
            </a:extLst>
          </p:cNvPr>
          <p:cNvSpPr>
            <a:spLocks noChangeAspect="1"/>
          </p:cNvSpPr>
          <p:nvPr/>
        </p:nvSpPr>
        <p:spPr>
          <a:xfrm>
            <a:off x="12488102" y="5509617"/>
            <a:ext cx="221991" cy="216000"/>
          </a:xfrm>
          <a:prstGeom prst="ellipse">
            <a:avLst/>
          </a:prstGeom>
          <a:solidFill>
            <a:schemeClr val="tx1">
              <a:lumMod val="60000"/>
              <a:lumOff val="40000"/>
            </a:schemeClr>
          </a:solidFill>
          <a:ln>
            <a:solidFill>
              <a:srgbClr val="003C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5</a:t>
            </a:r>
          </a:p>
        </p:txBody>
      </p:sp>
      <p:sp>
        <p:nvSpPr>
          <p:cNvPr id="48" name="Rectangle : coins arrondis 47">
            <a:extLst>
              <a:ext uri="{FF2B5EF4-FFF2-40B4-BE49-F238E27FC236}">
                <a16:creationId xmlns:a16="http://schemas.microsoft.com/office/drawing/2014/main" id="{763E0F9F-7F7A-48FC-A78F-FC5D5F140DFB}"/>
              </a:ext>
            </a:extLst>
          </p:cNvPr>
          <p:cNvSpPr/>
          <p:nvPr/>
        </p:nvSpPr>
        <p:spPr>
          <a:xfrm>
            <a:off x="8882509" y="5836028"/>
            <a:ext cx="748375" cy="165189"/>
          </a:xfrm>
          <a:prstGeom prst="roundRect">
            <a:avLst/>
          </a:prstGeom>
          <a:solidFill>
            <a:srgbClr val="99CCFF">
              <a:alpha val="27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 coins arrondis 48">
            <a:extLst>
              <a:ext uri="{FF2B5EF4-FFF2-40B4-BE49-F238E27FC236}">
                <a16:creationId xmlns:a16="http://schemas.microsoft.com/office/drawing/2014/main" id="{0843C03F-D9EE-4233-B6C5-5EE7027F1456}"/>
              </a:ext>
            </a:extLst>
          </p:cNvPr>
          <p:cNvSpPr/>
          <p:nvPr/>
        </p:nvSpPr>
        <p:spPr>
          <a:xfrm>
            <a:off x="8882508" y="5293594"/>
            <a:ext cx="3564407" cy="497038"/>
          </a:xfrm>
          <a:prstGeom prst="roundRect">
            <a:avLst/>
          </a:prstGeom>
          <a:solidFill>
            <a:srgbClr val="99CCFF">
              <a:alpha val="27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Ellipse 49">
            <a:extLst>
              <a:ext uri="{FF2B5EF4-FFF2-40B4-BE49-F238E27FC236}">
                <a16:creationId xmlns:a16="http://schemas.microsoft.com/office/drawing/2014/main" id="{25D51E49-E671-4642-A464-B38D27D63F72}"/>
              </a:ext>
            </a:extLst>
          </p:cNvPr>
          <p:cNvSpPr>
            <a:spLocks noChangeAspect="1"/>
          </p:cNvSpPr>
          <p:nvPr/>
        </p:nvSpPr>
        <p:spPr>
          <a:xfrm>
            <a:off x="466732" y="1400463"/>
            <a:ext cx="221991" cy="216000"/>
          </a:xfrm>
          <a:prstGeom prst="ellipse">
            <a:avLst/>
          </a:prstGeom>
          <a:solidFill>
            <a:schemeClr val="tx1">
              <a:lumMod val="60000"/>
              <a:lumOff val="40000"/>
            </a:schemeClr>
          </a:solidFill>
          <a:ln>
            <a:solidFill>
              <a:srgbClr val="003C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5</a:t>
            </a:r>
          </a:p>
        </p:txBody>
      </p:sp>
    </p:spTree>
    <p:extLst>
      <p:ext uri="{BB962C8B-B14F-4D97-AF65-F5344CB8AC3E}">
        <p14:creationId xmlns:p14="http://schemas.microsoft.com/office/powerpoint/2010/main" val="1084067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1589" y="1333153"/>
            <a:ext cx="6722269" cy="3785652"/>
          </a:xfrm>
          <a:prstGeom prst="rect">
            <a:avLst/>
          </a:prstGeom>
        </p:spPr>
        <p:txBody>
          <a:bodyPr>
            <a:spAutoFit/>
          </a:bodyPr>
          <a:lstStyle/>
          <a:p>
            <a:pPr indent="-315097">
              <a:buClr>
                <a:srgbClr val="5C5E60"/>
              </a:buClr>
              <a:buFont typeface="Wingdings" panose="05000000000000000000" pitchFamily="2" charset="2"/>
              <a:buChar char="§"/>
            </a:pPr>
            <a:r>
              <a:rPr lang="fr-FR" sz="2000" dirty="0">
                <a:solidFill>
                  <a:srgbClr val="5C5E60"/>
                </a:solidFill>
              </a:rPr>
              <a:t>Il est recommandé d’utiliser l’adresse mail personnelle de l’usager pour créer un compte.</a:t>
            </a:r>
          </a:p>
          <a:p>
            <a:pPr indent="-315097">
              <a:buClr>
                <a:srgbClr val="5C5E60"/>
              </a:buClr>
              <a:buFont typeface="Wingdings" panose="05000000000000000000" pitchFamily="2" charset="2"/>
              <a:buChar char="§"/>
            </a:pPr>
            <a:endParaRPr lang="fr-FR" sz="2000" dirty="0">
              <a:solidFill>
                <a:srgbClr val="5C5E60"/>
              </a:solidFill>
            </a:endParaRPr>
          </a:p>
          <a:p>
            <a:pPr indent="-315097">
              <a:buClr>
                <a:srgbClr val="5C5E60"/>
              </a:buClr>
              <a:buFont typeface="Wingdings" panose="05000000000000000000" pitchFamily="2" charset="2"/>
              <a:buChar char="§"/>
            </a:pPr>
            <a:r>
              <a:rPr lang="fr-FR" sz="2000" dirty="0">
                <a:solidFill>
                  <a:srgbClr val="5C5E60"/>
                </a:solidFill>
              </a:rPr>
              <a:t>En tant qu’aidant, lorsque vous complétez la demande de renouvellement, vous avez la possibilité de renseigner votre nom et votre adresse mail. Ainsi, dès que le statut de la demande évolue, vous serez informé par mail. </a:t>
            </a:r>
          </a:p>
          <a:p>
            <a:pPr indent="-315097">
              <a:buClr>
                <a:srgbClr val="5C5E60"/>
              </a:buClr>
              <a:buFont typeface="Wingdings" panose="05000000000000000000" pitchFamily="2" charset="2"/>
              <a:buChar char="§"/>
            </a:pPr>
            <a:endParaRPr lang="fr-FR" sz="2000" dirty="0">
              <a:solidFill>
                <a:srgbClr val="5C5E60"/>
              </a:solidFill>
            </a:endParaRPr>
          </a:p>
          <a:p>
            <a:pPr indent="-315097">
              <a:buClr>
                <a:srgbClr val="5C5E60"/>
              </a:buClr>
              <a:buFont typeface="Wingdings" panose="05000000000000000000" pitchFamily="2" charset="2"/>
              <a:buChar char="§"/>
            </a:pPr>
            <a:r>
              <a:rPr lang="fr-FR" sz="2000" dirty="0">
                <a:solidFill>
                  <a:srgbClr val="5C5E60"/>
                </a:solidFill>
              </a:rPr>
              <a:t>Pour obtenir des informations plus précises, vous devrez vous connecter au compte de la personne que vous aidez (adresse mail et mot de passe initialement renseignés pour créer le compte).</a:t>
            </a:r>
          </a:p>
        </p:txBody>
      </p:sp>
      <p:sp>
        <p:nvSpPr>
          <p:cNvPr id="6" name="Titre 1">
            <a:extLst>
              <a:ext uri="{FF2B5EF4-FFF2-40B4-BE49-F238E27FC236}">
                <a16:creationId xmlns:a16="http://schemas.microsoft.com/office/drawing/2014/main" id="{8311CDF1-5801-40DE-810F-D482C68BC132}"/>
              </a:ext>
            </a:extLst>
          </p:cNvPr>
          <p:cNvSpPr txBox="1">
            <a:spLocks/>
          </p:cNvSpPr>
          <p:nvPr/>
        </p:nvSpPr>
        <p:spPr>
          <a:xfrm>
            <a:off x="313557" y="181025"/>
            <a:ext cx="9927591" cy="474181"/>
          </a:xfrm>
          <a:prstGeom prst="rect">
            <a:avLst/>
          </a:prstGeom>
        </p:spPr>
        <p:txBody>
          <a:bodyPr vert="horz" lIns="100834" tIns="50417" rIns="100834" bIns="50417"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10000"/>
              </a:lnSpc>
            </a:pPr>
            <a:r>
              <a:rPr lang="fr-FR" sz="2200" b="1" dirty="0">
                <a:solidFill>
                  <a:srgbClr val="002060"/>
                </a:solidFill>
                <a:latin typeface="+mn-lt"/>
              </a:rPr>
              <a:t>Comment je fais en tant qu’aidant pour faire une demande pour quelqu’un d’autre?</a:t>
            </a:r>
          </a:p>
        </p:txBody>
      </p:sp>
      <p:pic>
        <p:nvPicPr>
          <p:cNvPr id="5" name="Image 4">
            <a:extLst>
              <a:ext uri="{FF2B5EF4-FFF2-40B4-BE49-F238E27FC236}">
                <a16:creationId xmlns:a16="http://schemas.microsoft.com/office/drawing/2014/main" id="{6E2ABDCC-C29F-4D67-A625-75D27E9898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573" y="5381176"/>
            <a:ext cx="488481" cy="488481"/>
          </a:xfrm>
          <a:prstGeom prst="rect">
            <a:avLst/>
          </a:prstGeom>
        </p:spPr>
      </p:pic>
      <p:sp>
        <p:nvSpPr>
          <p:cNvPr id="8" name="Rectangle 7">
            <a:extLst>
              <a:ext uri="{FF2B5EF4-FFF2-40B4-BE49-F238E27FC236}">
                <a16:creationId xmlns:a16="http://schemas.microsoft.com/office/drawing/2014/main" id="{224FE0D6-24F2-464C-B198-5807081790B0}"/>
              </a:ext>
            </a:extLst>
          </p:cNvPr>
          <p:cNvSpPr/>
          <p:nvPr/>
        </p:nvSpPr>
        <p:spPr>
          <a:xfrm>
            <a:off x="817613" y="5462284"/>
            <a:ext cx="7632847" cy="400110"/>
          </a:xfrm>
          <a:prstGeom prst="rect">
            <a:avLst/>
          </a:prstGeom>
        </p:spPr>
        <p:txBody>
          <a:bodyPr wrap="square">
            <a:spAutoFit/>
          </a:bodyPr>
          <a:lstStyle/>
          <a:p>
            <a:pPr marL="179387" eaLnBrk="1">
              <a:buClr>
                <a:srgbClr val="F79E01"/>
              </a:buClr>
              <a:defRPr/>
            </a:pPr>
            <a:r>
              <a:rPr lang="fr-FR" sz="2000" i="1" kern="0" dirty="0">
                <a:solidFill>
                  <a:schemeClr val="bg1">
                    <a:lumMod val="50000"/>
                  </a:schemeClr>
                </a:solidFill>
              </a:rPr>
              <a:t>On ne peut pas créer plusieurs comptes avec la même adresse e-mail.</a:t>
            </a:r>
          </a:p>
        </p:txBody>
      </p:sp>
      <p:pic>
        <p:nvPicPr>
          <p:cNvPr id="10" name="Image 9">
            <a:extLst>
              <a:ext uri="{FF2B5EF4-FFF2-40B4-BE49-F238E27FC236}">
                <a16:creationId xmlns:a16="http://schemas.microsoft.com/office/drawing/2014/main" id="{998197FB-C630-4D68-8184-E1DECFBB85F0}"/>
              </a:ext>
            </a:extLst>
          </p:cNvPr>
          <p:cNvPicPr>
            <a:picLocks noChangeAspect="1"/>
          </p:cNvPicPr>
          <p:nvPr/>
        </p:nvPicPr>
        <p:blipFill>
          <a:blip r:embed="rId3"/>
          <a:stretch>
            <a:fillRect/>
          </a:stretch>
        </p:blipFill>
        <p:spPr>
          <a:xfrm>
            <a:off x="8258595" y="1981225"/>
            <a:ext cx="4584354" cy="1475424"/>
          </a:xfrm>
          <a:prstGeom prst="rect">
            <a:avLst/>
          </a:prstGeom>
          <a:effectLst>
            <a:outerShdw blurRad="50800" dist="38100" dir="2700000" algn="tl" rotWithShape="0">
              <a:prstClr val="black">
                <a:alpha val="40000"/>
              </a:prstClr>
            </a:outerShdw>
          </a:effectLst>
        </p:spPr>
      </p:pic>
      <p:cxnSp>
        <p:nvCxnSpPr>
          <p:cNvPr id="12" name="Connecteur droit avec flèche 11">
            <a:extLst>
              <a:ext uri="{FF2B5EF4-FFF2-40B4-BE49-F238E27FC236}">
                <a16:creationId xmlns:a16="http://schemas.microsoft.com/office/drawing/2014/main" id="{F00F3075-3F94-44EE-8125-F34F58758EF2}"/>
              </a:ext>
            </a:extLst>
          </p:cNvPr>
          <p:cNvCxnSpPr>
            <a:cxnSpLocks/>
          </p:cNvCxnSpPr>
          <p:nvPr/>
        </p:nvCxnSpPr>
        <p:spPr>
          <a:xfrm>
            <a:off x="8954806" y="2938647"/>
            <a:ext cx="0" cy="216000"/>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 coins arrondis 12">
            <a:extLst>
              <a:ext uri="{FF2B5EF4-FFF2-40B4-BE49-F238E27FC236}">
                <a16:creationId xmlns:a16="http://schemas.microsoft.com/office/drawing/2014/main" id="{F5AAC3B5-5964-460A-AA78-116AB07F55CE}"/>
              </a:ext>
            </a:extLst>
          </p:cNvPr>
          <p:cNvSpPr/>
          <p:nvPr/>
        </p:nvSpPr>
        <p:spPr>
          <a:xfrm>
            <a:off x="8405537" y="2635338"/>
            <a:ext cx="3672399" cy="303309"/>
          </a:xfrm>
          <a:prstGeom prst="roundRect">
            <a:avLst/>
          </a:prstGeom>
          <a:solidFill>
            <a:srgbClr val="99CCFF">
              <a:alpha val="27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 coins arrondis 13">
            <a:extLst>
              <a:ext uri="{FF2B5EF4-FFF2-40B4-BE49-F238E27FC236}">
                <a16:creationId xmlns:a16="http://schemas.microsoft.com/office/drawing/2014/main" id="{47192618-C538-43DC-9D7C-3445E1E6A998}"/>
              </a:ext>
            </a:extLst>
          </p:cNvPr>
          <p:cNvSpPr/>
          <p:nvPr/>
        </p:nvSpPr>
        <p:spPr>
          <a:xfrm>
            <a:off x="8784400" y="3153340"/>
            <a:ext cx="413217" cy="303309"/>
          </a:xfrm>
          <a:prstGeom prst="roundRect">
            <a:avLst/>
          </a:prstGeom>
          <a:solidFill>
            <a:srgbClr val="99CCFF">
              <a:alpha val="27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Rectangle : coins arrondis 15">
            <a:extLst>
              <a:ext uri="{FF2B5EF4-FFF2-40B4-BE49-F238E27FC236}">
                <a16:creationId xmlns:a16="http://schemas.microsoft.com/office/drawing/2014/main" id="{2D32144B-F5DD-4F05-821D-6130FB876DEC}"/>
              </a:ext>
            </a:extLst>
          </p:cNvPr>
          <p:cNvSpPr/>
          <p:nvPr/>
        </p:nvSpPr>
        <p:spPr>
          <a:xfrm>
            <a:off x="8405536" y="2276975"/>
            <a:ext cx="3672399" cy="303309"/>
          </a:xfrm>
          <a:prstGeom prst="roundRect">
            <a:avLst/>
          </a:prstGeom>
          <a:solidFill>
            <a:srgbClr val="99CCFF">
              <a:alpha val="27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329742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67CEE50-AF7C-4358-BD92-26C81D973CEB}"/>
              </a:ext>
            </a:extLst>
          </p:cNvPr>
          <p:cNvSpPr>
            <a:spLocks noGrp="1"/>
          </p:cNvSpPr>
          <p:nvPr>
            <p:ph type="sldNum" sz="quarter" idx="7"/>
          </p:nvPr>
        </p:nvSpPr>
        <p:spPr/>
        <p:txBody>
          <a:bodyPr/>
          <a:lstStyle/>
          <a:p>
            <a:fld id="{B6F15528-21DE-4FAA-801E-634DDDAF4B2B}" type="slidenum">
              <a:rPr lang="fr-FR" smtClean="0"/>
              <a:t>2</a:t>
            </a:fld>
            <a:endParaRPr lang="fr-FR" dirty="0"/>
          </a:p>
        </p:txBody>
      </p:sp>
      <p:sp>
        <p:nvSpPr>
          <p:cNvPr id="3" name="ZoneTexte 2">
            <a:extLst>
              <a:ext uri="{FF2B5EF4-FFF2-40B4-BE49-F238E27FC236}">
                <a16:creationId xmlns:a16="http://schemas.microsoft.com/office/drawing/2014/main" id="{FF339CC3-AB09-41A0-BD14-CC508F338665}"/>
              </a:ext>
            </a:extLst>
          </p:cNvPr>
          <p:cNvSpPr txBox="1"/>
          <p:nvPr/>
        </p:nvSpPr>
        <p:spPr>
          <a:xfrm>
            <a:off x="601589" y="1333153"/>
            <a:ext cx="9865096" cy="2862322"/>
          </a:xfrm>
          <a:prstGeom prst="rect">
            <a:avLst/>
          </a:prstGeom>
          <a:noFill/>
        </p:spPr>
        <p:txBody>
          <a:bodyPr wrap="square" rtlCol="0">
            <a:spAutoFit/>
          </a:bodyPr>
          <a:lstStyle/>
          <a:p>
            <a:pPr marL="285750" indent="-285750">
              <a:buFont typeface="Wingdings" panose="05000000000000000000" pitchFamily="2" charset="2"/>
              <a:buChar char="§"/>
            </a:pPr>
            <a:r>
              <a:rPr lang="fr-FR" b="1" dirty="0">
                <a:hlinkClick r:id="rId2" action="ppaction://hlinksldjump"/>
              </a:rPr>
              <a:t>Je crée mon compte</a:t>
            </a:r>
            <a:endParaRPr lang="fr-FR" b="1" dirty="0"/>
          </a:p>
          <a:p>
            <a:pPr marL="285750" indent="-285750">
              <a:buFont typeface="Wingdings" panose="05000000000000000000" pitchFamily="2" charset="2"/>
              <a:buChar char="§"/>
            </a:pPr>
            <a:r>
              <a:rPr lang="fr-FR" b="1" dirty="0">
                <a:hlinkClick r:id="rId3" action="ppaction://hlinksldjump"/>
              </a:rPr>
              <a:t>Je valide la création de mon compte et je crée mon mot de passe</a:t>
            </a:r>
            <a:endParaRPr lang="fr-FR" b="1" dirty="0"/>
          </a:p>
          <a:p>
            <a:pPr marL="285750" indent="-285750">
              <a:buFont typeface="Wingdings" panose="05000000000000000000" pitchFamily="2" charset="2"/>
              <a:buChar char="§"/>
            </a:pPr>
            <a:r>
              <a:rPr lang="fr-FR" b="1" dirty="0">
                <a:hlinkClick r:id="rId4" action="ppaction://hlinksldjump"/>
              </a:rPr>
              <a:t>Je renseigne mes informations personnelles sur le portail</a:t>
            </a:r>
            <a:endParaRPr lang="fr-FR" b="1" dirty="0"/>
          </a:p>
          <a:p>
            <a:pPr marL="285750" indent="-285750">
              <a:buFont typeface="Wingdings" panose="05000000000000000000" pitchFamily="2" charset="2"/>
              <a:buChar char="§"/>
            </a:pPr>
            <a:r>
              <a:rPr lang="fr-FR" b="1" dirty="0">
                <a:hlinkClick r:id="rId5" action="ppaction://hlinksldjump"/>
              </a:rPr>
              <a:t>Je fais ma demande pour Améthyste </a:t>
            </a:r>
            <a:endParaRPr lang="fr-FR" b="1" dirty="0"/>
          </a:p>
          <a:p>
            <a:pPr marL="285750" indent="-285750">
              <a:buFont typeface="Wingdings" panose="05000000000000000000" pitchFamily="2" charset="2"/>
              <a:buChar char="§"/>
            </a:pPr>
            <a:r>
              <a:rPr lang="fr-FR" b="1" dirty="0">
                <a:hlinkClick r:id="rId6" action="ppaction://hlinksldjump"/>
              </a:rPr>
              <a:t>Je suis l’avancement de ma demande</a:t>
            </a:r>
            <a:endParaRPr lang="fr-FR" b="1" dirty="0"/>
          </a:p>
          <a:p>
            <a:pPr marL="285750" indent="-285750">
              <a:buFont typeface="Wingdings" panose="05000000000000000000" pitchFamily="2" charset="2"/>
              <a:buChar char="§"/>
            </a:pPr>
            <a:r>
              <a:rPr lang="fr-FR" b="1" dirty="0"/>
              <a:t>Foire aux questions:</a:t>
            </a:r>
          </a:p>
          <a:p>
            <a:pPr marL="742950" lvl="1" indent="-285750">
              <a:buFont typeface="Wingdings" panose="05000000000000000000" pitchFamily="2" charset="2"/>
              <a:buChar char="§"/>
            </a:pPr>
            <a:r>
              <a:rPr lang="fr-FR" dirty="0">
                <a:solidFill>
                  <a:srgbClr val="5C5E60"/>
                </a:solidFill>
                <a:hlinkClick r:id="rId7" action="ppaction://hlinksldjump"/>
              </a:rPr>
              <a:t>Comment je fais pour me connecter si j’ai perdu mon mot de passe?</a:t>
            </a:r>
            <a:endParaRPr lang="fr-FR" dirty="0">
              <a:solidFill>
                <a:srgbClr val="5C5E60"/>
              </a:solidFill>
            </a:endParaRPr>
          </a:p>
          <a:p>
            <a:pPr marL="742950" lvl="1" indent="-285750">
              <a:buFont typeface="Wingdings" panose="05000000000000000000" pitchFamily="2" charset="2"/>
              <a:buChar char="§"/>
            </a:pPr>
            <a:r>
              <a:rPr lang="fr-FR" dirty="0">
                <a:solidFill>
                  <a:srgbClr val="5C5E60"/>
                </a:solidFill>
                <a:hlinkClick r:id="rId8" action="ppaction://hlinksldjump"/>
              </a:rPr>
              <a:t>Comment je fais en tant qu’aidant pour faire une demande pour quelqu’un d’autre?</a:t>
            </a:r>
            <a:endParaRPr lang="fr-FR" dirty="0">
              <a:solidFill>
                <a:srgbClr val="5C5E60"/>
              </a:solidFill>
            </a:endParaRPr>
          </a:p>
          <a:p>
            <a:pPr marL="742950" lvl="1" indent="-285750">
              <a:buFont typeface="Wingdings" panose="05000000000000000000" pitchFamily="2" charset="2"/>
              <a:buChar char="§"/>
            </a:pPr>
            <a:r>
              <a:rPr lang="fr-FR" dirty="0">
                <a:solidFill>
                  <a:srgbClr val="5C5E60"/>
                </a:solidFill>
                <a:hlinkClick r:id="rId9" action="ppaction://hlinksldjump"/>
              </a:rPr>
              <a:t>Comment je fais pour ajouter une pièce manquante?</a:t>
            </a:r>
            <a:endParaRPr lang="fr-FR" dirty="0">
              <a:solidFill>
                <a:srgbClr val="5C5E60"/>
              </a:solidFill>
            </a:endParaRPr>
          </a:p>
          <a:p>
            <a:pPr marL="742950" lvl="1" indent="-285750">
              <a:buFont typeface="Wingdings" panose="05000000000000000000" pitchFamily="2" charset="2"/>
              <a:buChar char="§"/>
            </a:pPr>
            <a:r>
              <a:rPr lang="fr-FR" dirty="0">
                <a:solidFill>
                  <a:srgbClr val="5C5E60"/>
                </a:solidFill>
                <a:hlinkClick r:id="rId10" action="ppaction://hlinksldjump"/>
              </a:rPr>
              <a:t>Est-ce que je peux faire une demande si je n’ai pas d’adresse mail?</a:t>
            </a:r>
            <a:endParaRPr lang="fr-FR" dirty="0">
              <a:solidFill>
                <a:srgbClr val="5C5E60"/>
              </a:solidFill>
            </a:endParaRPr>
          </a:p>
        </p:txBody>
      </p:sp>
      <p:sp>
        <p:nvSpPr>
          <p:cNvPr id="4" name="Rectangle 3">
            <a:extLst>
              <a:ext uri="{FF2B5EF4-FFF2-40B4-BE49-F238E27FC236}">
                <a16:creationId xmlns:a16="http://schemas.microsoft.com/office/drawing/2014/main" id="{05F25314-9636-45FC-8668-8079E9B823D4}"/>
              </a:ext>
            </a:extLst>
          </p:cNvPr>
          <p:cNvSpPr/>
          <p:nvPr/>
        </p:nvSpPr>
        <p:spPr>
          <a:xfrm>
            <a:off x="313557" y="181025"/>
            <a:ext cx="7793410" cy="461665"/>
          </a:xfrm>
          <a:prstGeom prst="rect">
            <a:avLst/>
          </a:prstGeom>
        </p:spPr>
        <p:txBody>
          <a:bodyPr wrap="square">
            <a:spAutoFit/>
          </a:bodyPr>
          <a:lstStyle/>
          <a:p>
            <a:r>
              <a:rPr lang="fr-FR" sz="2400" b="1" dirty="0">
                <a:solidFill>
                  <a:srgbClr val="003C9C"/>
                </a:solidFill>
              </a:rPr>
              <a:t>Sommaire</a:t>
            </a:r>
          </a:p>
        </p:txBody>
      </p:sp>
    </p:spTree>
    <p:extLst>
      <p:ext uri="{BB962C8B-B14F-4D97-AF65-F5344CB8AC3E}">
        <p14:creationId xmlns:p14="http://schemas.microsoft.com/office/powerpoint/2010/main" val="4195973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1DBE770-5B1A-4ABD-96D0-36B0FDF625D8}"/>
              </a:ext>
            </a:extLst>
          </p:cNvPr>
          <p:cNvSpPr>
            <a:spLocks noGrp="1"/>
          </p:cNvSpPr>
          <p:nvPr>
            <p:ph idx="1"/>
          </p:nvPr>
        </p:nvSpPr>
        <p:spPr>
          <a:xfrm>
            <a:off x="391604" y="1477169"/>
            <a:ext cx="6395722" cy="2299983"/>
          </a:xfrm>
        </p:spPr>
        <p:txBody>
          <a:bodyPr>
            <a:normAutofit fontScale="92500" lnSpcReduction="20000"/>
          </a:bodyPr>
          <a:lstStyle/>
          <a:p>
            <a:pPr marL="457200" indent="-457200" algn="l" defTabSz="457200" rtl="0">
              <a:buClr>
                <a:srgbClr val="5C5E60"/>
              </a:buClr>
              <a:buFont typeface="Wingdings" panose="05000000000000000000" pitchFamily="2" charset="2"/>
              <a:buChar char="§"/>
            </a:pPr>
            <a:r>
              <a:rPr lang="fr-FR" sz="2000" kern="1200" dirty="0">
                <a:solidFill>
                  <a:srgbClr val="5C5E60"/>
                </a:solidFill>
              </a:rPr>
              <a:t>Allez dans « Mes demandes en cours »: vous pouvez ajouter une pièce jointe uniquement si la raison du statut est       « </a:t>
            </a:r>
            <a:r>
              <a:rPr lang="fr-FR" sz="2000" b="1" kern="1200" dirty="0">
                <a:solidFill>
                  <a:srgbClr val="5C5E60"/>
                </a:solidFill>
              </a:rPr>
              <a:t>En attente de pièce complémentaire</a:t>
            </a:r>
            <a:r>
              <a:rPr lang="fr-FR" sz="2000" kern="1200" dirty="0">
                <a:solidFill>
                  <a:srgbClr val="5C5E60"/>
                </a:solidFill>
              </a:rPr>
              <a:t> »</a:t>
            </a:r>
          </a:p>
          <a:p>
            <a:pPr marL="457200" indent="-457200" algn="l" defTabSz="457200" rtl="0">
              <a:buClr>
                <a:srgbClr val="5C5E60"/>
              </a:buClr>
              <a:buFont typeface="Wingdings" panose="05000000000000000000" pitchFamily="2" charset="2"/>
              <a:buChar char="§"/>
            </a:pPr>
            <a:r>
              <a:rPr lang="fr-FR" sz="2000" kern="1200" dirty="0">
                <a:solidFill>
                  <a:srgbClr val="5C5E60"/>
                </a:solidFill>
              </a:rPr>
              <a:t>Cliquez sur la demande ou cliquez sur la flèche à droite puis « Affichez les détails ».</a:t>
            </a:r>
          </a:p>
          <a:p>
            <a:pPr marL="457200" indent="-457200" algn="l" defTabSz="457200" rtl="0">
              <a:buClr>
                <a:srgbClr val="5C5E60"/>
              </a:buClr>
              <a:buFont typeface="Wingdings" panose="05000000000000000000" pitchFamily="2" charset="2"/>
              <a:buChar char="§"/>
            </a:pPr>
            <a:r>
              <a:rPr lang="fr-FR" sz="2000" kern="1200" dirty="0">
                <a:solidFill>
                  <a:srgbClr val="5C5E60"/>
                </a:solidFill>
              </a:rPr>
              <a:t>La fenêtre « Afficher les détails s’ouvre »</a:t>
            </a:r>
          </a:p>
          <a:p>
            <a:pPr marL="457200" indent="-457200" algn="l" defTabSz="457200" rtl="0">
              <a:buClr>
                <a:srgbClr val="5C5E60"/>
              </a:buClr>
              <a:buFont typeface="Wingdings" panose="05000000000000000000" pitchFamily="2" charset="2"/>
              <a:buChar char="§"/>
            </a:pPr>
            <a:r>
              <a:rPr lang="fr-FR" sz="2000" kern="1200" dirty="0">
                <a:solidFill>
                  <a:srgbClr val="5C5E60"/>
                </a:solidFill>
              </a:rPr>
              <a:t>Cliquez sur « Parcourir » et sélectionner le fichier que vous souhaitez ajouter</a:t>
            </a:r>
          </a:p>
          <a:p>
            <a:pPr marL="457200" indent="-457200" algn="l" defTabSz="457200" rtl="0">
              <a:buClr>
                <a:srgbClr val="5C5E60"/>
              </a:buClr>
              <a:buFont typeface="Wingdings" panose="05000000000000000000" pitchFamily="2" charset="2"/>
              <a:buChar char="§"/>
            </a:pPr>
            <a:r>
              <a:rPr lang="fr-FR" sz="2000" kern="1200" dirty="0">
                <a:solidFill>
                  <a:srgbClr val="5C5E60"/>
                </a:solidFill>
              </a:rPr>
              <a:t>Cliquez que « Envoyer »</a:t>
            </a:r>
          </a:p>
          <a:p>
            <a:pPr marL="457200" indent="-457200" algn="l" defTabSz="457200" rtl="0">
              <a:buClr>
                <a:srgbClr val="5C5E60"/>
              </a:buClr>
              <a:buFont typeface="Wingdings" panose="05000000000000000000" pitchFamily="2" charset="2"/>
              <a:buChar char="§"/>
            </a:pPr>
            <a:endParaRPr lang="fr-FR" sz="2000" kern="1200" dirty="0">
              <a:solidFill>
                <a:srgbClr val="5C5E60"/>
              </a:solidFill>
            </a:endParaRPr>
          </a:p>
          <a:p>
            <a:pPr marL="457200" indent="-457200" algn="l" defTabSz="457200" rtl="0">
              <a:buClr>
                <a:srgbClr val="5C5E60"/>
              </a:buClr>
              <a:buFont typeface="Wingdings" panose="05000000000000000000" pitchFamily="2" charset="2"/>
              <a:buChar char="§"/>
            </a:pPr>
            <a:endParaRPr lang="fr-FR" sz="2000" kern="1200" dirty="0">
              <a:solidFill>
                <a:srgbClr val="5C5E60"/>
              </a:solidFill>
            </a:endParaRPr>
          </a:p>
          <a:p>
            <a:endParaRPr lang="fr-FR" dirty="0"/>
          </a:p>
        </p:txBody>
      </p:sp>
      <p:pic>
        <p:nvPicPr>
          <p:cNvPr id="8" name="Image 7">
            <a:extLst>
              <a:ext uri="{FF2B5EF4-FFF2-40B4-BE49-F238E27FC236}">
                <a16:creationId xmlns:a16="http://schemas.microsoft.com/office/drawing/2014/main" id="{9B569DA7-F69F-4CFE-82FF-FA4746614D98}"/>
              </a:ext>
            </a:extLst>
          </p:cNvPr>
          <p:cNvPicPr>
            <a:picLocks noChangeAspect="1"/>
          </p:cNvPicPr>
          <p:nvPr/>
        </p:nvPicPr>
        <p:blipFill>
          <a:blip r:embed="rId2"/>
          <a:stretch>
            <a:fillRect/>
          </a:stretch>
        </p:blipFill>
        <p:spPr>
          <a:xfrm>
            <a:off x="7082309" y="3161984"/>
            <a:ext cx="4127911" cy="3715785"/>
          </a:xfrm>
          <a:prstGeom prst="rect">
            <a:avLst/>
          </a:prstGeom>
          <a:effectLst>
            <a:outerShdw blurRad="50800" dist="38100" dir="2700000" algn="tl" rotWithShape="0">
              <a:prstClr val="black">
                <a:alpha val="40000"/>
              </a:prstClr>
            </a:outerShdw>
          </a:effectLst>
        </p:spPr>
      </p:pic>
      <p:pic>
        <p:nvPicPr>
          <p:cNvPr id="7" name="Image 6">
            <a:extLst>
              <a:ext uri="{FF2B5EF4-FFF2-40B4-BE49-F238E27FC236}">
                <a16:creationId xmlns:a16="http://schemas.microsoft.com/office/drawing/2014/main" id="{7A0F1F9B-B831-42F8-A48A-4A78E5E23B0A}"/>
              </a:ext>
            </a:extLst>
          </p:cNvPr>
          <p:cNvPicPr>
            <a:picLocks noChangeAspect="1"/>
          </p:cNvPicPr>
          <p:nvPr/>
        </p:nvPicPr>
        <p:blipFill>
          <a:blip r:embed="rId3"/>
          <a:stretch>
            <a:fillRect/>
          </a:stretch>
        </p:blipFill>
        <p:spPr>
          <a:xfrm>
            <a:off x="7030907" y="1070251"/>
            <a:ext cx="5980431" cy="1511115"/>
          </a:xfrm>
          <a:prstGeom prst="rect">
            <a:avLst/>
          </a:prstGeom>
          <a:effectLst>
            <a:outerShdw blurRad="50800" dist="38100" dir="2700000" algn="tl" rotWithShape="0">
              <a:prstClr val="black">
                <a:alpha val="40000"/>
              </a:prstClr>
            </a:outerShdw>
          </a:effectLst>
        </p:spPr>
      </p:pic>
      <p:sp>
        <p:nvSpPr>
          <p:cNvPr id="18" name="Titre 1">
            <a:extLst>
              <a:ext uri="{FF2B5EF4-FFF2-40B4-BE49-F238E27FC236}">
                <a16:creationId xmlns:a16="http://schemas.microsoft.com/office/drawing/2014/main" id="{F15F9386-EE50-4956-824E-E14754F1D692}"/>
              </a:ext>
            </a:extLst>
          </p:cNvPr>
          <p:cNvSpPr txBox="1">
            <a:spLocks/>
          </p:cNvSpPr>
          <p:nvPr/>
        </p:nvSpPr>
        <p:spPr>
          <a:xfrm>
            <a:off x="390998" y="181025"/>
            <a:ext cx="6979343" cy="474181"/>
          </a:xfrm>
          <a:prstGeom prst="rect">
            <a:avLst/>
          </a:prstGeom>
        </p:spPr>
        <p:txBody>
          <a:bodyPr vert="horz" lIns="100834" tIns="50417" rIns="100834" bIns="50417"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10000"/>
              </a:lnSpc>
            </a:pPr>
            <a:r>
              <a:rPr lang="fr-FR" sz="2200" b="1" dirty="0">
                <a:solidFill>
                  <a:srgbClr val="002060"/>
                </a:solidFill>
                <a:latin typeface="+mn-lt"/>
              </a:rPr>
              <a:t>Comment je fais pour ajouter une pièce manquante?</a:t>
            </a:r>
          </a:p>
        </p:txBody>
      </p:sp>
      <p:sp>
        <p:nvSpPr>
          <p:cNvPr id="19" name="Ellipse 18">
            <a:extLst>
              <a:ext uri="{FF2B5EF4-FFF2-40B4-BE49-F238E27FC236}">
                <a16:creationId xmlns:a16="http://schemas.microsoft.com/office/drawing/2014/main" id="{114BC63D-5F68-437A-B1DA-ED009872C89A}"/>
              </a:ext>
            </a:extLst>
          </p:cNvPr>
          <p:cNvSpPr>
            <a:spLocks noChangeAspect="1"/>
          </p:cNvSpPr>
          <p:nvPr/>
        </p:nvSpPr>
        <p:spPr>
          <a:xfrm>
            <a:off x="322204" y="1405161"/>
            <a:ext cx="221991" cy="216000"/>
          </a:xfrm>
          <a:prstGeom prst="ellipse">
            <a:avLst/>
          </a:prstGeom>
          <a:solidFill>
            <a:schemeClr val="tx1">
              <a:lumMod val="60000"/>
              <a:lumOff val="40000"/>
            </a:schemeClr>
          </a:solidFill>
          <a:ln>
            <a:solidFill>
              <a:srgbClr val="003C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a:t>
            </a:r>
          </a:p>
        </p:txBody>
      </p:sp>
      <p:sp>
        <p:nvSpPr>
          <p:cNvPr id="20" name="Ellipse 19">
            <a:extLst>
              <a:ext uri="{FF2B5EF4-FFF2-40B4-BE49-F238E27FC236}">
                <a16:creationId xmlns:a16="http://schemas.microsoft.com/office/drawing/2014/main" id="{E8532327-4047-4D87-8AC0-ED0577AA5A31}"/>
              </a:ext>
            </a:extLst>
          </p:cNvPr>
          <p:cNvSpPr>
            <a:spLocks noChangeAspect="1"/>
          </p:cNvSpPr>
          <p:nvPr/>
        </p:nvSpPr>
        <p:spPr>
          <a:xfrm>
            <a:off x="8049453" y="2400471"/>
            <a:ext cx="221991" cy="216000"/>
          </a:xfrm>
          <a:prstGeom prst="ellipse">
            <a:avLst/>
          </a:prstGeom>
          <a:solidFill>
            <a:schemeClr val="tx1">
              <a:lumMod val="60000"/>
              <a:lumOff val="40000"/>
            </a:schemeClr>
          </a:solidFill>
          <a:ln>
            <a:solidFill>
              <a:srgbClr val="003C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sp>
        <p:nvSpPr>
          <p:cNvPr id="21" name="Ellipse 20">
            <a:extLst>
              <a:ext uri="{FF2B5EF4-FFF2-40B4-BE49-F238E27FC236}">
                <a16:creationId xmlns:a16="http://schemas.microsoft.com/office/drawing/2014/main" id="{A1A530A3-C322-4C5F-92AF-841BEF3E5D4F}"/>
              </a:ext>
            </a:extLst>
          </p:cNvPr>
          <p:cNvSpPr>
            <a:spLocks noChangeAspect="1"/>
          </p:cNvSpPr>
          <p:nvPr/>
        </p:nvSpPr>
        <p:spPr>
          <a:xfrm>
            <a:off x="349565" y="2577675"/>
            <a:ext cx="221991" cy="216000"/>
          </a:xfrm>
          <a:prstGeom prst="ellipse">
            <a:avLst/>
          </a:prstGeom>
          <a:solidFill>
            <a:schemeClr val="tx1">
              <a:lumMod val="60000"/>
              <a:lumOff val="40000"/>
            </a:schemeClr>
          </a:solidFill>
          <a:ln>
            <a:solidFill>
              <a:srgbClr val="003C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3</a:t>
            </a:r>
          </a:p>
        </p:txBody>
      </p:sp>
      <p:sp>
        <p:nvSpPr>
          <p:cNvPr id="22" name="Rectangle : coins arrondis 21">
            <a:extLst>
              <a:ext uri="{FF2B5EF4-FFF2-40B4-BE49-F238E27FC236}">
                <a16:creationId xmlns:a16="http://schemas.microsoft.com/office/drawing/2014/main" id="{E01F974E-DFEB-4AD8-A99A-5F99F6F24713}"/>
              </a:ext>
            </a:extLst>
          </p:cNvPr>
          <p:cNvSpPr/>
          <p:nvPr/>
        </p:nvSpPr>
        <p:spPr>
          <a:xfrm>
            <a:off x="10624852" y="1290830"/>
            <a:ext cx="993962" cy="360040"/>
          </a:xfrm>
          <a:prstGeom prst="roundRect">
            <a:avLst/>
          </a:prstGeom>
          <a:solidFill>
            <a:srgbClr val="99CCFF">
              <a:alpha val="27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Ellipse 22">
            <a:extLst>
              <a:ext uri="{FF2B5EF4-FFF2-40B4-BE49-F238E27FC236}">
                <a16:creationId xmlns:a16="http://schemas.microsoft.com/office/drawing/2014/main" id="{F93DA3A3-40BA-4D95-9FF9-4C63727598E8}"/>
              </a:ext>
            </a:extLst>
          </p:cNvPr>
          <p:cNvSpPr>
            <a:spLocks noChangeAspect="1"/>
          </p:cNvSpPr>
          <p:nvPr/>
        </p:nvSpPr>
        <p:spPr>
          <a:xfrm>
            <a:off x="11577668" y="1657901"/>
            <a:ext cx="221991" cy="216000"/>
          </a:xfrm>
          <a:prstGeom prst="ellipse">
            <a:avLst/>
          </a:prstGeom>
          <a:solidFill>
            <a:schemeClr val="tx1">
              <a:lumMod val="60000"/>
              <a:lumOff val="40000"/>
            </a:schemeClr>
          </a:solidFill>
          <a:ln>
            <a:solidFill>
              <a:srgbClr val="003C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a:t>
            </a:r>
          </a:p>
        </p:txBody>
      </p:sp>
      <p:sp>
        <p:nvSpPr>
          <p:cNvPr id="25" name="Rectangle : coins arrondis 24">
            <a:extLst>
              <a:ext uri="{FF2B5EF4-FFF2-40B4-BE49-F238E27FC236}">
                <a16:creationId xmlns:a16="http://schemas.microsoft.com/office/drawing/2014/main" id="{EA7081B8-FA71-4553-9E80-2C349CEF1410}"/>
              </a:ext>
            </a:extLst>
          </p:cNvPr>
          <p:cNvSpPr/>
          <p:nvPr/>
        </p:nvSpPr>
        <p:spPr>
          <a:xfrm>
            <a:off x="7222920" y="2156120"/>
            <a:ext cx="954810" cy="226669"/>
          </a:xfrm>
          <a:prstGeom prst="roundRect">
            <a:avLst/>
          </a:prstGeom>
          <a:solidFill>
            <a:srgbClr val="99CCFF">
              <a:alpha val="27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 coins arrondis 27">
            <a:extLst>
              <a:ext uri="{FF2B5EF4-FFF2-40B4-BE49-F238E27FC236}">
                <a16:creationId xmlns:a16="http://schemas.microsoft.com/office/drawing/2014/main" id="{B9BB2E90-9BE3-4781-80A4-1F46259179A7}"/>
              </a:ext>
            </a:extLst>
          </p:cNvPr>
          <p:cNvSpPr/>
          <p:nvPr/>
        </p:nvSpPr>
        <p:spPr>
          <a:xfrm>
            <a:off x="7109059" y="3161983"/>
            <a:ext cx="954810" cy="325441"/>
          </a:xfrm>
          <a:prstGeom prst="roundRect">
            <a:avLst/>
          </a:prstGeom>
          <a:solidFill>
            <a:srgbClr val="99CCFF">
              <a:alpha val="27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Ellipse 28">
            <a:extLst>
              <a:ext uri="{FF2B5EF4-FFF2-40B4-BE49-F238E27FC236}">
                <a16:creationId xmlns:a16="http://schemas.microsoft.com/office/drawing/2014/main" id="{F0994EF0-F79D-43B6-9B26-5F7C9AE2EB4E}"/>
              </a:ext>
            </a:extLst>
          </p:cNvPr>
          <p:cNvSpPr>
            <a:spLocks noChangeAspect="1"/>
          </p:cNvSpPr>
          <p:nvPr/>
        </p:nvSpPr>
        <p:spPr>
          <a:xfrm>
            <a:off x="357742" y="2908937"/>
            <a:ext cx="221991" cy="216000"/>
          </a:xfrm>
          <a:prstGeom prst="ellipse">
            <a:avLst/>
          </a:prstGeom>
          <a:solidFill>
            <a:schemeClr val="tx1">
              <a:lumMod val="60000"/>
              <a:lumOff val="40000"/>
            </a:schemeClr>
          </a:solidFill>
          <a:ln>
            <a:solidFill>
              <a:srgbClr val="003C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4</a:t>
            </a:r>
          </a:p>
        </p:txBody>
      </p:sp>
      <p:sp>
        <p:nvSpPr>
          <p:cNvPr id="30" name="Rectangle : coins arrondis 29">
            <a:extLst>
              <a:ext uri="{FF2B5EF4-FFF2-40B4-BE49-F238E27FC236}">
                <a16:creationId xmlns:a16="http://schemas.microsoft.com/office/drawing/2014/main" id="{FD2F65C1-CA0F-4F37-8162-4F2266C71250}"/>
              </a:ext>
            </a:extLst>
          </p:cNvPr>
          <p:cNvSpPr/>
          <p:nvPr/>
        </p:nvSpPr>
        <p:spPr>
          <a:xfrm>
            <a:off x="10151190" y="2194435"/>
            <a:ext cx="699908" cy="279438"/>
          </a:xfrm>
          <a:prstGeom prst="roundRect">
            <a:avLst/>
          </a:prstGeom>
          <a:solidFill>
            <a:srgbClr val="99CCFF">
              <a:alpha val="27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32" name="Connecteur droit avec flèche 31">
            <a:extLst>
              <a:ext uri="{FF2B5EF4-FFF2-40B4-BE49-F238E27FC236}">
                <a16:creationId xmlns:a16="http://schemas.microsoft.com/office/drawing/2014/main" id="{EB75341F-C2C5-46EE-80EF-4E89FA4D4ABA}"/>
              </a:ext>
            </a:extLst>
          </p:cNvPr>
          <p:cNvCxnSpPr>
            <a:cxnSpLocks/>
          </p:cNvCxnSpPr>
          <p:nvPr/>
        </p:nvCxnSpPr>
        <p:spPr>
          <a:xfrm flipH="1" flipV="1">
            <a:off x="8385602" y="2515085"/>
            <a:ext cx="1842367" cy="278590"/>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7EF4F233-5D51-43E9-BECB-BDFA1F9AF68C}"/>
              </a:ext>
            </a:extLst>
          </p:cNvPr>
          <p:cNvPicPr>
            <a:picLocks noChangeAspect="1"/>
          </p:cNvPicPr>
          <p:nvPr/>
        </p:nvPicPr>
        <p:blipFill>
          <a:blip r:embed="rId4"/>
          <a:stretch>
            <a:fillRect/>
          </a:stretch>
        </p:blipFill>
        <p:spPr>
          <a:xfrm>
            <a:off x="9989869" y="4672423"/>
            <a:ext cx="2751652" cy="2177903"/>
          </a:xfrm>
          <a:prstGeom prst="rect">
            <a:avLst/>
          </a:prstGeom>
          <a:effectLst>
            <a:outerShdw blurRad="50800" dist="38100" dir="2700000" algn="tl" rotWithShape="0">
              <a:prstClr val="black">
                <a:alpha val="40000"/>
              </a:prstClr>
            </a:outerShdw>
          </a:effectLst>
        </p:spPr>
      </p:pic>
      <p:sp>
        <p:nvSpPr>
          <p:cNvPr id="33" name="Ellipse 32">
            <a:extLst>
              <a:ext uri="{FF2B5EF4-FFF2-40B4-BE49-F238E27FC236}">
                <a16:creationId xmlns:a16="http://schemas.microsoft.com/office/drawing/2014/main" id="{8ADAB955-96B5-48C8-B319-6E8FAA5542F0}"/>
              </a:ext>
            </a:extLst>
          </p:cNvPr>
          <p:cNvSpPr>
            <a:spLocks noChangeAspect="1"/>
          </p:cNvSpPr>
          <p:nvPr/>
        </p:nvSpPr>
        <p:spPr>
          <a:xfrm>
            <a:off x="8113588" y="3225898"/>
            <a:ext cx="221991" cy="216000"/>
          </a:xfrm>
          <a:prstGeom prst="ellipse">
            <a:avLst/>
          </a:prstGeom>
          <a:solidFill>
            <a:schemeClr val="tx1">
              <a:lumMod val="60000"/>
              <a:lumOff val="40000"/>
            </a:schemeClr>
          </a:solidFill>
          <a:ln>
            <a:solidFill>
              <a:srgbClr val="003C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3</a:t>
            </a:r>
          </a:p>
        </p:txBody>
      </p:sp>
      <p:cxnSp>
        <p:nvCxnSpPr>
          <p:cNvPr id="34" name="Connecteur droit avec flèche 33">
            <a:extLst>
              <a:ext uri="{FF2B5EF4-FFF2-40B4-BE49-F238E27FC236}">
                <a16:creationId xmlns:a16="http://schemas.microsoft.com/office/drawing/2014/main" id="{425A140F-D4F5-4E70-948E-BCA5E9A8DDEB}"/>
              </a:ext>
            </a:extLst>
          </p:cNvPr>
          <p:cNvCxnSpPr>
            <a:cxnSpLocks/>
          </p:cNvCxnSpPr>
          <p:nvPr/>
        </p:nvCxnSpPr>
        <p:spPr>
          <a:xfrm flipV="1">
            <a:off x="10227969" y="2495933"/>
            <a:ext cx="1795082" cy="315495"/>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35" name="Espace réservé du contenu 2">
            <a:extLst>
              <a:ext uri="{FF2B5EF4-FFF2-40B4-BE49-F238E27FC236}">
                <a16:creationId xmlns:a16="http://schemas.microsoft.com/office/drawing/2014/main" id="{7073C373-CD4C-4C68-AAB2-23941EE98EDD}"/>
              </a:ext>
            </a:extLst>
          </p:cNvPr>
          <p:cNvSpPr txBox="1">
            <a:spLocks/>
          </p:cNvSpPr>
          <p:nvPr/>
        </p:nvSpPr>
        <p:spPr>
          <a:xfrm>
            <a:off x="10070957" y="2817631"/>
            <a:ext cx="438451" cy="261412"/>
          </a:xfrm>
          <a:prstGeom prst="rect">
            <a:avLst/>
          </a:prstGeom>
        </p:spPr>
        <p:txBody>
          <a:bodyPr wrap="square" lIns="0" tIns="0" rIns="0" bIns="0">
            <a:normAutofit fontScale="92500" lnSpcReduction="10000"/>
          </a:bodyPr>
          <a:lstStyle>
            <a:lvl1pPr marL="0" eaLnBrk="1" hangingPunct="1">
              <a:defRPr>
                <a:latin typeface="+mn-lt"/>
                <a:ea typeface="+mn-ea"/>
                <a:cs typeface="+mn-cs"/>
              </a:defRPr>
            </a:lvl1pPr>
            <a:lvl2pPr marL="457226" eaLnBrk="1" hangingPunct="1">
              <a:defRPr>
                <a:latin typeface="+mn-lt"/>
                <a:ea typeface="+mn-ea"/>
                <a:cs typeface="+mn-cs"/>
              </a:defRPr>
            </a:lvl2pPr>
            <a:lvl3pPr marL="914451" eaLnBrk="1" hangingPunct="1">
              <a:defRPr>
                <a:latin typeface="+mn-lt"/>
                <a:ea typeface="+mn-ea"/>
                <a:cs typeface="+mn-cs"/>
              </a:defRPr>
            </a:lvl3pPr>
            <a:lvl4pPr marL="1371678" eaLnBrk="1" hangingPunct="1">
              <a:defRPr>
                <a:latin typeface="+mn-lt"/>
                <a:ea typeface="+mn-ea"/>
                <a:cs typeface="+mn-cs"/>
              </a:defRPr>
            </a:lvl4pPr>
            <a:lvl5pPr marL="1828903" eaLnBrk="1" hangingPunct="1">
              <a:defRPr>
                <a:latin typeface="+mn-lt"/>
                <a:ea typeface="+mn-ea"/>
                <a:cs typeface="+mn-cs"/>
              </a:defRPr>
            </a:lvl5pPr>
            <a:lvl6pPr marL="2286129" eaLnBrk="1" hangingPunct="1">
              <a:defRPr>
                <a:latin typeface="+mn-lt"/>
                <a:ea typeface="+mn-ea"/>
                <a:cs typeface="+mn-cs"/>
              </a:defRPr>
            </a:lvl6pPr>
            <a:lvl7pPr marL="2743354" eaLnBrk="1" hangingPunct="1">
              <a:defRPr>
                <a:latin typeface="+mn-lt"/>
                <a:ea typeface="+mn-ea"/>
                <a:cs typeface="+mn-cs"/>
              </a:defRPr>
            </a:lvl7pPr>
            <a:lvl8pPr marL="3200581" eaLnBrk="1" hangingPunct="1">
              <a:defRPr>
                <a:latin typeface="+mn-lt"/>
                <a:ea typeface="+mn-ea"/>
                <a:cs typeface="+mn-cs"/>
              </a:defRPr>
            </a:lvl8pPr>
            <a:lvl9pPr marL="3657806" eaLnBrk="1" hangingPunct="1">
              <a:defRPr>
                <a:latin typeface="+mn-lt"/>
                <a:ea typeface="+mn-ea"/>
                <a:cs typeface="+mn-cs"/>
              </a:defRPr>
            </a:lvl9pPr>
          </a:lstStyle>
          <a:p>
            <a:pPr algn="l" defTabSz="457200" rtl="0">
              <a:buClr>
                <a:srgbClr val="5C5E60"/>
              </a:buClr>
            </a:pPr>
            <a:r>
              <a:rPr lang="fr-FR" sz="2000" dirty="0">
                <a:solidFill>
                  <a:srgbClr val="5C5E60"/>
                </a:solidFill>
              </a:rPr>
              <a:t>o</a:t>
            </a:r>
            <a:r>
              <a:rPr lang="fr-FR" sz="2000" kern="1200" dirty="0">
                <a:solidFill>
                  <a:srgbClr val="5C5E60"/>
                </a:solidFill>
              </a:rPr>
              <a:t>u</a:t>
            </a:r>
          </a:p>
          <a:p>
            <a:pPr defTabSz="914400"/>
            <a:endParaRPr lang="fr-FR" kern="0" dirty="0">
              <a:solidFill>
                <a:sysClr val="windowText" lastClr="000000"/>
              </a:solidFill>
            </a:endParaRPr>
          </a:p>
        </p:txBody>
      </p:sp>
      <p:sp>
        <p:nvSpPr>
          <p:cNvPr id="36" name="Ellipse 35">
            <a:extLst>
              <a:ext uri="{FF2B5EF4-FFF2-40B4-BE49-F238E27FC236}">
                <a16:creationId xmlns:a16="http://schemas.microsoft.com/office/drawing/2014/main" id="{9361A478-4E1E-4FDB-BE35-9FF6894163BC}"/>
              </a:ext>
            </a:extLst>
          </p:cNvPr>
          <p:cNvSpPr>
            <a:spLocks noChangeAspect="1"/>
          </p:cNvSpPr>
          <p:nvPr/>
        </p:nvSpPr>
        <p:spPr>
          <a:xfrm>
            <a:off x="7111924" y="6247582"/>
            <a:ext cx="221991" cy="216000"/>
          </a:xfrm>
          <a:prstGeom prst="ellipse">
            <a:avLst/>
          </a:prstGeom>
          <a:solidFill>
            <a:schemeClr val="tx1">
              <a:lumMod val="60000"/>
              <a:lumOff val="40000"/>
            </a:schemeClr>
          </a:solidFill>
          <a:ln>
            <a:solidFill>
              <a:srgbClr val="003C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4</a:t>
            </a:r>
          </a:p>
        </p:txBody>
      </p:sp>
      <p:sp>
        <p:nvSpPr>
          <p:cNvPr id="37" name="Rectangle : coins arrondis 36">
            <a:extLst>
              <a:ext uri="{FF2B5EF4-FFF2-40B4-BE49-F238E27FC236}">
                <a16:creationId xmlns:a16="http://schemas.microsoft.com/office/drawing/2014/main" id="{75C28E0B-4D7E-478E-910C-8A6881A575EC}"/>
              </a:ext>
            </a:extLst>
          </p:cNvPr>
          <p:cNvSpPr/>
          <p:nvPr/>
        </p:nvSpPr>
        <p:spPr>
          <a:xfrm>
            <a:off x="7434225" y="6254861"/>
            <a:ext cx="1448283" cy="216000"/>
          </a:xfrm>
          <a:prstGeom prst="roundRect">
            <a:avLst/>
          </a:prstGeom>
          <a:solidFill>
            <a:srgbClr val="99CCFF">
              <a:alpha val="27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38" name="Connecteur droit avec flèche 37">
            <a:extLst>
              <a:ext uri="{FF2B5EF4-FFF2-40B4-BE49-F238E27FC236}">
                <a16:creationId xmlns:a16="http://schemas.microsoft.com/office/drawing/2014/main" id="{78B33223-0A42-4C50-957F-99309A742D2B}"/>
              </a:ext>
            </a:extLst>
          </p:cNvPr>
          <p:cNvCxnSpPr>
            <a:cxnSpLocks/>
            <a:endCxn id="9" idx="1"/>
          </p:cNvCxnSpPr>
          <p:nvPr/>
        </p:nvCxnSpPr>
        <p:spPr>
          <a:xfrm flipV="1">
            <a:off x="8882508" y="5761375"/>
            <a:ext cx="1107361" cy="493488"/>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39" name="Ellipse 38">
            <a:extLst>
              <a:ext uri="{FF2B5EF4-FFF2-40B4-BE49-F238E27FC236}">
                <a16:creationId xmlns:a16="http://schemas.microsoft.com/office/drawing/2014/main" id="{FF4B1695-A2E0-44D4-839C-FE3586DD279C}"/>
              </a:ext>
            </a:extLst>
          </p:cNvPr>
          <p:cNvSpPr>
            <a:spLocks noChangeAspect="1"/>
          </p:cNvSpPr>
          <p:nvPr/>
        </p:nvSpPr>
        <p:spPr>
          <a:xfrm>
            <a:off x="7098627" y="6546523"/>
            <a:ext cx="221991" cy="216000"/>
          </a:xfrm>
          <a:prstGeom prst="ellipse">
            <a:avLst/>
          </a:prstGeom>
          <a:solidFill>
            <a:schemeClr val="tx1">
              <a:lumMod val="60000"/>
              <a:lumOff val="40000"/>
            </a:schemeClr>
          </a:solidFill>
          <a:ln>
            <a:solidFill>
              <a:srgbClr val="003C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5</a:t>
            </a:r>
          </a:p>
        </p:txBody>
      </p:sp>
      <p:sp>
        <p:nvSpPr>
          <p:cNvPr id="40" name="Ellipse 39">
            <a:extLst>
              <a:ext uri="{FF2B5EF4-FFF2-40B4-BE49-F238E27FC236}">
                <a16:creationId xmlns:a16="http://schemas.microsoft.com/office/drawing/2014/main" id="{D973432A-627F-4B20-ABC1-4CA67EBAFDD5}"/>
              </a:ext>
            </a:extLst>
          </p:cNvPr>
          <p:cNvSpPr>
            <a:spLocks noChangeAspect="1"/>
          </p:cNvSpPr>
          <p:nvPr/>
        </p:nvSpPr>
        <p:spPr>
          <a:xfrm>
            <a:off x="11861708" y="2234435"/>
            <a:ext cx="221991" cy="216000"/>
          </a:xfrm>
          <a:prstGeom prst="ellipse">
            <a:avLst/>
          </a:prstGeom>
          <a:solidFill>
            <a:schemeClr val="tx1">
              <a:lumMod val="60000"/>
              <a:lumOff val="40000"/>
            </a:schemeClr>
          </a:solidFill>
          <a:ln>
            <a:solidFill>
              <a:srgbClr val="003C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sp>
        <p:nvSpPr>
          <p:cNvPr id="41" name="Ellipse 40">
            <a:extLst>
              <a:ext uri="{FF2B5EF4-FFF2-40B4-BE49-F238E27FC236}">
                <a16:creationId xmlns:a16="http://schemas.microsoft.com/office/drawing/2014/main" id="{C06A7037-05D4-411C-9521-BAC23503BF7F}"/>
              </a:ext>
            </a:extLst>
          </p:cNvPr>
          <p:cNvSpPr>
            <a:spLocks noChangeAspect="1"/>
          </p:cNvSpPr>
          <p:nvPr/>
        </p:nvSpPr>
        <p:spPr>
          <a:xfrm>
            <a:off x="322203" y="2099663"/>
            <a:ext cx="221991" cy="216000"/>
          </a:xfrm>
          <a:prstGeom prst="ellipse">
            <a:avLst/>
          </a:prstGeom>
          <a:solidFill>
            <a:schemeClr val="tx1">
              <a:lumMod val="60000"/>
              <a:lumOff val="40000"/>
            </a:schemeClr>
          </a:solidFill>
          <a:ln>
            <a:solidFill>
              <a:srgbClr val="003C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sp>
        <p:nvSpPr>
          <p:cNvPr id="42" name="Ellipse 41">
            <a:extLst>
              <a:ext uri="{FF2B5EF4-FFF2-40B4-BE49-F238E27FC236}">
                <a16:creationId xmlns:a16="http://schemas.microsoft.com/office/drawing/2014/main" id="{91205DC6-4A47-4BE8-A297-457CC1985EA3}"/>
              </a:ext>
            </a:extLst>
          </p:cNvPr>
          <p:cNvSpPr>
            <a:spLocks noChangeAspect="1"/>
          </p:cNvSpPr>
          <p:nvPr/>
        </p:nvSpPr>
        <p:spPr>
          <a:xfrm>
            <a:off x="349564" y="3308169"/>
            <a:ext cx="221991" cy="216000"/>
          </a:xfrm>
          <a:prstGeom prst="ellipse">
            <a:avLst/>
          </a:prstGeom>
          <a:solidFill>
            <a:schemeClr val="tx1">
              <a:lumMod val="60000"/>
              <a:lumOff val="40000"/>
            </a:schemeClr>
          </a:solidFill>
          <a:ln>
            <a:solidFill>
              <a:srgbClr val="003C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5</a:t>
            </a:r>
          </a:p>
        </p:txBody>
      </p:sp>
      <p:sp>
        <p:nvSpPr>
          <p:cNvPr id="43" name="Rectangle : coins arrondis 42">
            <a:extLst>
              <a:ext uri="{FF2B5EF4-FFF2-40B4-BE49-F238E27FC236}">
                <a16:creationId xmlns:a16="http://schemas.microsoft.com/office/drawing/2014/main" id="{C4C35D25-B50A-4AA7-B23F-B244A65C1523}"/>
              </a:ext>
            </a:extLst>
          </p:cNvPr>
          <p:cNvSpPr/>
          <p:nvPr/>
        </p:nvSpPr>
        <p:spPr>
          <a:xfrm>
            <a:off x="7362218" y="6517753"/>
            <a:ext cx="584187" cy="216000"/>
          </a:xfrm>
          <a:prstGeom prst="roundRect">
            <a:avLst/>
          </a:prstGeom>
          <a:solidFill>
            <a:srgbClr val="99CCFF">
              <a:alpha val="27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ZoneTexte 15">
            <a:extLst>
              <a:ext uri="{FF2B5EF4-FFF2-40B4-BE49-F238E27FC236}">
                <a16:creationId xmlns:a16="http://schemas.microsoft.com/office/drawing/2014/main" id="{74BD9279-32E9-428B-B883-536702607BE5}"/>
              </a:ext>
            </a:extLst>
          </p:cNvPr>
          <p:cNvSpPr txBox="1"/>
          <p:nvPr/>
        </p:nvSpPr>
        <p:spPr>
          <a:xfrm>
            <a:off x="701813" y="4150139"/>
            <a:ext cx="5904656" cy="799963"/>
          </a:xfrm>
          <a:prstGeom prst="rect">
            <a:avLst/>
          </a:prstGeom>
          <a:noFill/>
        </p:spPr>
        <p:txBody>
          <a:bodyPr wrap="square" rtlCol="0">
            <a:spAutoFit/>
          </a:bodyPr>
          <a:lstStyle/>
          <a:p>
            <a:pPr>
              <a:lnSpc>
                <a:spcPct val="80000"/>
              </a:lnSpc>
              <a:buClr>
                <a:srgbClr val="5C5E60"/>
              </a:buClr>
            </a:pPr>
            <a:r>
              <a:rPr lang="fr-FR" sz="1900" b="1" dirty="0">
                <a:solidFill>
                  <a:srgbClr val="5C5E60"/>
                </a:solidFill>
              </a:rPr>
              <a:t>Les pièces ajoutées seront automatiquement prises en compte pour le traitement de votre demande 24h après leur dépôt</a:t>
            </a:r>
          </a:p>
        </p:txBody>
      </p:sp>
      <p:pic>
        <p:nvPicPr>
          <p:cNvPr id="31" name="Image 30">
            <a:extLst>
              <a:ext uri="{FF2B5EF4-FFF2-40B4-BE49-F238E27FC236}">
                <a16:creationId xmlns:a16="http://schemas.microsoft.com/office/drawing/2014/main" id="{D9131A21-C7D5-4992-90BB-9988EAD9310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8957" y="4127162"/>
            <a:ext cx="488481" cy="488481"/>
          </a:xfrm>
          <a:prstGeom prst="rect">
            <a:avLst/>
          </a:prstGeom>
        </p:spPr>
      </p:pic>
    </p:spTree>
    <p:extLst>
      <p:ext uri="{BB962C8B-B14F-4D97-AF65-F5344CB8AC3E}">
        <p14:creationId xmlns:p14="http://schemas.microsoft.com/office/powerpoint/2010/main" val="6564031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1DBE770-5B1A-4ABD-96D0-36B0FDF625D8}"/>
              </a:ext>
            </a:extLst>
          </p:cNvPr>
          <p:cNvSpPr>
            <a:spLocks noGrp="1"/>
          </p:cNvSpPr>
          <p:nvPr>
            <p:ph idx="1"/>
          </p:nvPr>
        </p:nvSpPr>
        <p:spPr>
          <a:xfrm>
            <a:off x="661266" y="1191313"/>
            <a:ext cx="9229355" cy="610936"/>
          </a:xfrm>
        </p:spPr>
        <p:txBody>
          <a:bodyPr/>
          <a:lstStyle/>
          <a:p>
            <a:pPr marL="457200" indent="-457200" algn="l" defTabSz="457200" rtl="0">
              <a:buClr>
                <a:srgbClr val="5C5E60"/>
              </a:buClr>
              <a:buFont typeface="Wingdings" panose="05000000000000000000" pitchFamily="2" charset="2"/>
              <a:buChar char="§"/>
            </a:pPr>
            <a:r>
              <a:rPr lang="fr-FR" sz="2000" kern="1200" dirty="0">
                <a:solidFill>
                  <a:srgbClr val="5C5E60"/>
                </a:solidFill>
              </a:rPr>
              <a:t>Pour pouvoir faire une demande, vous devez vous créer un compte sur le portail.</a:t>
            </a:r>
          </a:p>
          <a:p>
            <a:pPr marL="457200" indent="-457200" algn="l" defTabSz="457200" rtl="0">
              <a:buClr>
                <a:srgbClr val="5C5E60"/>
              </a:buClr>
              <a:buFont typeface="Wingdings" panose="05000000000000000000" pitchFamily="2" charset="2"/>
              <a:buChar char="§"/>
            </a:pPr>
            <a:r>
              <a:rPr lang="fr-FR" sz="2000" kern="1200" dirty="0">
                <a:solidFill>
                  <a:srgbClr val="5C5E60"/>
                </a:solidFill>
              </a:rPr>
              <a:t>Pour cela, vous devez obligatoirement avoir une adresse mail.</a:t>
            </a:r>
          </a:p>
        </p:txBody>
      </p:sp>
      <p:sp>
        <p:nvSpPr>
          <p:cNvPr id="4" name="Titre 1">
            <a:extLst>
              <a:ext uri="{FF2B5EF4-FFF2-40B4-BE49-F238E27FC236}">
                <a16:creationId xmlns:a16="http://schemas.microsoft.com/office/drawing/2014/main" id="{D779FF1A-4C71-4B75-BF02-6F86455FC64B}"/>
              </a:ext>
            </a:extLst>
          </p:cNvPr>
          <p:cNvSpPr txBox="1">
            <a:spLocks/>
          </p:cNvSpPr>
          <p:nvPr/>
        </p:nvSpPr>
        <p:spPr>
          <a:xfrm>
            <a:off x="390998" y="181025"/>
            <a:ext cx="9715647" cy="474181"/>
          </a:xfrm>
          <a:prstGeom prst="rect">
            <a:avLst/>
          </a:prstGeom>
        </p:spPr>
        <p:txBody>
          <a:bodyPr vert="horz" lIns="100834" tIns="50417" rIns="100834" bIns="50417"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10000"/>
              </a:lnSpc>
            </a:pPr>
            <a:r>
              <a:rPr lang="fr-FR" sz="2200" b="1" dirty="0">
                <a:solidFill>
                  <a:srgbClr val="002060"/>
                </a:solidFill>
                <a:latin typeface="+mn-lt"/>
              </a:rPr>
              <a:t>Est-ce que je peux faire une demande si je n’ai pas d’adresse mail?</a:t>
            </a:r>
          </a:p>
        </p:txBody>
      </p:sp>
    </p:spTree>
    <p:extLst>
      <p:ext uri="{BB962C8B-B14F-4D97-AF65-F5344CB8AC3E}">
        <p14:creationId xmlns:p14="http://schemas.microsoft.com/office/powerpoint/2010/main" val="3730206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 coins arrondis 34">
            <a:extLst>
              <a:ext uri="{FF2B5EF4-FFF2-40B4-BE49-F238E27FC236}">
                <a16:creationId xmlns:a16="http://schemas.microsoft.com/office/drawing/2014/main" id="{A9722BE9-AD3F-414B-A9B6-DF7709386F11}"/>
              </a:ext>
            </a:extLst>
          </p:cNvPr>
          <p:cNvSpPr/>
          <p:nvPr/>
        </p:nvSpPr>
        <p:spPr>
          <a:xfrm>
            <a:off x="6810194" y="5652245"/>
            <a:ext cx="5916281" cy="1702490"/>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 coins arrondis 33">
            <a:extLst>
              <a:ext uri="{FF2B5EF4-FFF2-40B4-BE49-F238E27FC236}">
                <a16:creationId xmlns:a16="http://schemas.microsoft.com/office/drawing/2014/main" id="{2426BE0D-EA3A-4263-8302-BDBCD6894926}"/>
              </a:ext>
            </a:extLst>
          </p:cNvPr>
          <p:cNvSpPr/>
          <p:nvPr/>
        </p:nvSpPr>
        <p:spPr>
          <a:xfrm>
            <a:off x="6810195" y="1028804"/>
            <a:ext cx="5916281" cy="4307496"/>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 coins arrondis 31">
            <a:extLst>
              <a:ext uri="{FF2B5EF4-FFF2-40B4-BE49-F238E27FC236}">
                <a16:creationId xmlns:a16="http://schemas.microsoft.com/office/drawing/2014/main" id="{1384B168-A3A0-4A12-9FB4-C609A60C78D2}"/>
              </a:ext>
            </a:extLst>
          </p:cNvPr>
          <p:cNvSpPr/>
          <p:nvPr/>
        </p:nvSpPr>
        <p:spPr>
          <a:xfrm>
            <a:off x="421670" y="4173916"/>
            <a:ext cx="5916281" cy="3116172"/>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 coins arrondis 30">
            <a:extLst>
              <a:ext uri="{FF2B5EF4-FFF2-40B4-BE49-F238E27FC236}">
                <a16:creationId xmlns:a16="http://schemas.microsoft.com/office/drawing/2014/main" id="{C32E89A8-FF75-4BB1-BDCD-2540091C7CB9}"/>
              </a:ext>
            </a:extLst>
          </p:cNvPr>
          <p:cNvSpPr/>
          <p:nvPr/>
        </p:nvSpPr>
        <p:spPr>
          <a:xfrm>
            <a:off x="517956" y="973113"/>
            <a:ext cx="5916281" cy="3096344"/>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ZoneTexte 17">
            <a:extLst>
              <a:ext uri="{FF2B5EF4-FFF2-40B4-BE49-F238E27FC236}">
                <a16:creationId xmlns:a16="http://schemas.microsoft.com/office/drawing/2014/main" id="{186F0967-8AAD-4F8D-A8AA-57268B0A8BDD}"/>
              </a:ext>
            </a:extLst>
          </p:cNvPr>
          <p:cNvSpPr txBox="1"/>
          <p:nvPr/>
        </p:nvSpPr>
        <p:spPr>
          <a:xfrm>
            <a:off x="7647604" y="1164081"/>
            <a:ext cx="5078871" cy="1708160"/>
          </a:xfrm>
          <a:prstGeom prst="rect">
            <a:avLst/>
          </a:prstGeom>
          <a:noFill/>
        </p:spPr>
        <p:txBody>
          <a:bodyPr wrap="square" rtlCol="0">
            <a:spAutoFit/>
          </a:bodyPr>
          <a:lstStyle/>
          <a:p>
            <a:pPr>
              <a:spcBef>
                <a:spcPts val="600"/>
              </a:spcBef>
              <a:buClr>
                <a:srgbClr val="0000FF"/>
              </a:buClr>
            </a:pPr>
            <a:r>
              <a:rPr lang="fr-FR" dirty="0">
                <a:solidFill>
                  <a:srgbClr val="5C5E60"/>
                </a:solidFill>
              </a:rPr>
              <a:t>Complétez les champs « Nom », « Prénom » et « Votre adresse e-mail »</a:t>
            </a:r>
          </a:p>
          <a:p>
            <a:pPr>
              <a:spcBef>
                <a:spcPts val="600"/>
              </a:spcBef>
              <a:buClr>
                <a:srgbClr val="0000FF"/>
              </a:buClr>
            </a:pPr>
            <a:endParaRPr lang="fr-FR" dirty="0">
              <a:solidFill>
                <a:srgbClr val="5C5E60"/>
              </a:solidFill>
            </a:endParaRPr>
          </a:p>
          <a:p>
            <a:pPr>
              <a:spcBef>
                <a:spcPts val="600"/>
              </a:spcBef>
              <a:buClr>
                <a:srgbClr val="0000FF"/>
              </a:buClr>
            </a:pPr>
            <a:endParaRPr lang="fr-FR" dirty="0">
              <a:solidFill>
                <a:srgbClr val="5C5E60"/>
              </a:solidFill>
            </a:endParaRPr>
          </a:p>
          <a:p>
            <a:pPr>
              <a:spcBef>
                <a:spcPts val="600"/>
              </a:spcBef>
              <a:buClr>
                <a:srgbClr val="0000FF"/>
              </a:buClr>
            </a:pPr>
            <a:r>
              <a:rPr lang="fr-FR" dirty="0">
                <a:solidFill>
                  <a:srgbClr val="5C5E60"/>
                </a:solidFill>
              </a:rPr>
              <a:t>Puis cliquez sur « Envoyer »</a:t>
            </a:r>
          </a:p>
        </p:txBody>
      </p:sp>
      <p:sp>
        <p:nvSpPr>
          <p:cNvPr id="2" name="Espace réservé du numéro de diapositive 1">
            <a:extLst>
              <a:ext uri="{FF2B5EF4-FFF2-40B4-BE49-F238E27FC236}">
                <a16:creationId xmlns:a16="http://schemas.microsoft.com/office/drawing/2014/main" id="{FE7E2775-7F7F-4FFE-B550-936CA6680200}"/>
              </a:ext>
            </a:extLst>
          </p:cNvPr>
          <p:cNvSpPr>
            <a:spLocks noGrp="1"/>
          </p:cNvSpPr>
          <p:nvPr>
            <p:ph type="sldNum" sz="quarter" idx="7"/>
          </p:nvPr>
        </p:nvSpPr>
        <p:spPr/>
        <p:txBody>
          <a:bodyPr/>
          <a:lstStyle/>
          <a:p>
            <a:fld id="{B6F15528-21DE-4FAA-801E-634DDDAF4B2B}" type="slidenum">
              <a:rPr lang="fr-FR" smtClean="0"/>
              <a:t>3</a:t>
            </a:fld>
            <a:endParaRPr lang="fr-FR" dirty="0"/>
          </a:p>
        </p:txBody>
      </p:sp>
      <p:pic>
        <p:nvPicPr>
          <p:cNvPr id="3" name="Image 2">
            <a:extLst>
              <a:ext uri="{FF2B5EF4-FFF2-40B4-BE49-F238E27FC236}">
                <a16:creationId xmlns:a16="http://schemas.microsoft.com/office/drawing/2014/main" id="{9AA43C41-6B9C-402F-9AC5-634C3E69B3A3}"/>
              </a:ext>
            </a:extLst>
          </p:cNvPr>
          <p:cNvPicPr>
            <a:picLocks noChangeAspect="1"/>
          </p:cNvPicPr>
          <p:nvPr/>
        </p:nvPicPr>
        <p:blipFill>
          <a:blip r:embed="rId2"/>
          <a:stretch>
            <a:fillRect/>
          </a:stretch>
        </p:blipFill>
        <p:spPr>
          <a:xfrm>
            <a:off x="896728" y="1533549"/>
            <a:ext cx="3588691" cy="2156584"/>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5" name="Rectangle : coins arrondis 4">
            <a:extLst>
              <a:ext uri="{FF2B5EF4-FFF2-40B4-BE49-F238E27FC236}">
                <a16:creationId xmlns:a16="http://schemas.microsoft.com/office/drawing/2014/main" id="{C548A609-0B26-48CC-8667-5A1E650D7F94}"/>
              </a:ext>
            </a:extLst>
          </p:cNvPr>
          <p:cNvSpPr/>
          <p:nvPr/>
        </p:nvSpPr>
        <p:spPr>
          <a:xfrm>
            <a:off x="3798719" y="1743881"/>
            <a:ext cx="648072" cy="164994"/>
          </a:xfrm>
          <a:prstGeom prst="roundRect">
            <a:avLst/>
          </a:prstGeom>
          <a:solidFill>
            <a:srgbClr val="99CCFF">
              <a:alpha val="27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C8481CC4-2203-4D4B-9A25-ACBD9B455A6E}"/>
              </a:ext>
            </a:extLst>
          </p:cNvPr>
          <p:cNvPicPr>
            <a:picLocks noChangeAspect="1"/>
          </p:cNvPicPr>
          <p:nvPr/>
        </p:nvPicPr>
        <p:blipFill>
          <a:blip r:embed="rId3"/>
          <a:stretch>
            <a:fillRect/>
          </a:stretch>
        </p:blipFill>
        <p:spPr>
          <a:xfrm>
            <a:off x="826462" y="4859284"/>
            <a:ext cx="4116750" cy="2053137"/>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8" name="Image 7">
            <a:extLst>
              <a:ext uri="{FF2B5EF4-FFF2-40B4-BE49-F238E27FC236}">
                <a16:creationId xmlns:a16="http://schemas.microsoft.com/office/drawing/2014/main" id="{BB931533-0410-4A60-8B7A-72DFA4A70C95}"/>
              </a:ext>
            </a:extLst>
          </p:cNvPr>
          <p:cNvPicPr>
            <a:picLocks noChangeAspect="1"/>
          </p:cNvPicPr>
          <p:nvPr/>
        </p:nvPicPr>
        <p:blipFill>
          <a:blip r:embed="rId4"/>
          <a:stretch>
            <a:fillRect/>
          </a:stretch>
        </p:blipFill>
        <p:spPr>
          <a:xfrm>
            <a:off x="7547377" y="3062079"/>
            <a:ext cx="3703635" cy="2058073"/>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9" name="ZoneTexte 8">
            <a:extLst>
              <a:ext uri="{FF2B5EF4-FFF2-40B4-BE49-F238E27FC236}">
                <a16:creationId xmlns:a16="http://schemas.microsoft.com/office/drawing/2014/main" id="{6B99A0A6-9A7A-4C28-B8F9-103197F65C20}"/>
              </a:ext>
            </a:extLst>
          </p:cNvPr>
          <p:cNvSpPr txBox="1"/>
          <p:nvPr/>
        </p:nvSpPr>
        <p:spPr>
          <a:xfrm>
            <a:off x="826462" y="1045121"/>
            <a:ext cx="2871471" cy="369332"/>
          </a:xfrm>
          <a:prstGeom prst="rect">
            <a:avLst/>
          </a:prstGeom>
          <a:noFill/>
        </p:spPr>
        <p:txBody>
          <a:bodyPr wrap="square" rtlCol="0">
            <a:spAutoFit/>
          </a:bodyPr>
          <a:lstStyle/>
          <a:p>
            <a:pPr>
              <a:buClr>
                <a:srgbClr val="0000FF"/>
              </a:buClr>
            </a:pPr>
            <a:r>
              <a:rPr lang="fr-FR" dirty="0">
                <a:solidFill>
                  <a:srgbClr val="5C5E60"/>
                </a:solidFill>
              </a:rPr>
              <a:t>Cliquez sur « Se connecter »</a:t>
            </a:r>
          </a:p>
        </p:txBody>
      </p:sp>
      <p:sp>
        <p:nvSpPr>
          <p:cNvPr id="10" name="Ellipse 9">
            <a:extLst>
              <a:ext uri="{FF2B5EF4-FFF2-40B4-BE49-F238E27FC236}">
                <a16:creationId xmlns:a16="http://schemas.microsoft.com/office/drawing/2014/main" id="{09200D96-6062-4BF7-83CA-C008BC3DDC4A}"/>
              </a:ext>
            </a:extLst>
          </p:cNvPr>
          <p:cNvSpPr>
            <a:spLocks noChangeAspect="1"/>
          </p:cNvSpPr>
          <p:nvPr/>
        </p:nvSpPr>
        <p:spPr>
          <a:xfrm>
            <a:off x="494174" y="1108343"/>
            <a:ext cx="221991" cy="216000"/>
          </a:xfrm>
          <a:prstGeom prst="ellipse">
            <a:avLst/>
          </a:prstGeom>
          <a:solidFill>
            <a:schemeClr val="tx1">
              <a:lumMod val="60000"/>
              <a:lumOff val="40000"/>
            </a:schemeClr>
          </a:solidFill>
          <a:ln>
            <a:solidFill>
              <a:srgbClr val="003C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a:t>
            </a:r>
          </a:p>
        </p:txBody>
      </p:sp>
      <p:sp>
        <p:nvSpPr>
          <p:cNvPr id="11" name="ZoneTexte 10">
            <a:extLst>
              <a:ext uri="{FF2B5EF4-FFF2-40B4-BE49-F238E27FC236}">
                <a16:creationId xmlns:a16="http://schemas.microsoft.com/office/drawing/2014/main" id="{C7884D4E-5CF5-4CE9-A315-819597317182}"/>
              </a:ext>
            </a:extLst>
          </p:cNvPr>
          <p:cNvSpPr txBox="1"/>
          <p:nvPr/>
        </p:nvSpPr>
        <p:spPr>
          <a:xfrm>
            <a:off x="758632" y="4293012"/>
            <a:ext cx="2757592" cy="369332"/>
          </a:xfrm>
          <a:prstGeom prst="rect">
            <a:avLst/>
          </a:prstGeom>
          <a:noFill/>
        </p:spPr>
        <p:txBody>
          <a:bodyPr wrap="square" rtlCol="0">
            <a:spAutoFit/>
          </a:bodyPr>
          <a:lstStyle/>
          <a:p>
            <a:pPr>
              <a:buClr>
                <a:srgbClr val="0000FF"/>
              </a:buClr>
            </a:pPr>
            <a:r>
              <a:rPr lang="fr-FR" dirty="0">
                <a:solidFill>
                  <a:srgbClr val="5C5E60"/>
                </a:solidFill>
              </a:rPr>
              <a:t>Cliquez sur « Cliquez-ici »</a:t>
            </a:r>
          </a:p>
        </p:txBody>
      </p:sp>
      <p:pic>
        <p:nvPicPr>
          <p:cNvPr id="12" name="Image 11">
            <a:extLst>
              <a:ext uri="{FF2B5EF4-FFF2-40B4-BE49-F238E27FC236}">
                <a16:creationId xmlns:a16="http://schemas.microsoft.com/office/drawing/2014/main" id="{E2F60E38-0AF9-453A-B4C5-17DA80AF5EA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77245" y="1816231"/>
            <a:ext cx="488481" cy="488481"/>
          </a:xfrm>
          <a:prstGeom prst="rect">
            <a:avLst/>
          </a:prstGeom>
        </p:spPr>
      </p:pic>
      <p:sp>
        <p:nvSpPr>
          <p:cNvPr id="13" name="Rectangle 12">
            <a:extLst>
              <a:ext uri="{FF2B5EF4-FFF2-40B4-BE49-F238E27FC236}">
                <a16:creationId xmlns:a16="http://schemas.microsoft.com/office/drawing/2014/main" id="{BAED15D5-313D-46AF-AF37-B5F2B8071135}"/>
              </a:ext>
            </a:extLst>
          </p:cNvPr>
          <p:cNvSpPr/>
          <p:nvPr/>
        </p:nvSpPr>
        <p:spPr>
          <a:xfrm>
            <a:off x="7874213" y="1826378"/>
            <a:ext cx="3240544" cy="523220"/>
          </a:xfrm>
          <a:prstGeom prst="rect">
            <a:avLst/>
          </a:prstGeom>
        </p:spPr>
        <p:txBody>
          <a:bodyPr wrap="square">
            <a:spAutoFit/>
          </a:bodyPr>
          <a:lstStyle/>
          <a:p>
            <a:pPr marL="179387" eaLnBrk="1">
              <a:buClr>
                <a:srgbClr val="F79E01"/>
              </a:buClr>
              <a:defRPr/>
            </a:pPr>
            <a:r>
              <a:rPr lang="fr-FR" sz="1400" i="1" kern="0" dirty="0">
                <a:solidFill>
                  <a:schemeClr val="bg1">
                    <a:lumMod val="50000"/>
                  </a:schemeClr>
                </a:solidFill>
              </a:rPr>
              <a:t>On ne peut créer qu’un seul compte avec une même adresse e-mail.</a:t>
            </a:r>
          </a:p>
        </p:txBody>
      </p:sp>
      <p:sp>
        <p:nvSpPr>
          <p:cNvPr id="14" name="Ellipse 13">
            <a:extLst>
              <a:ext uri="{FF2B5EF4-FFF2-40B4-BE49-F238E27FC236}">
                <a16:creationId xmlns:a16="http://schemas.microsoft.com/office/drawing/2014/main" id="{40E9B0A2-D253-4B82-835F-345BB1BC466F}"/>
              </a:ext>
            </a:extLst>
          </p:cNvPr>
          <p:cNvSpPr>
            <a:spLocks noChangeAspect="1"/>
          </p:cNvSpPr>
          <p:nvPr/>
        </p:nvSpPr>
        <p:spPr>
          <a:xfrm>
            <a:off x="505010" y="4357489"/>
            <a:ext cx="221991" cy="216000"/>
          </a:xfrm>
          <a:prstGeom prst="ellipse">
            <a:avLst/>
          </a:prstGeom>
          <a:solidFill>
            <a:schemeClr val="tx1">
              <a:lumMod val="60000"/>
              <a:lumOff val="40000"/>
            </a:schemeClr>
          </a:solidFill>
          <a:ln>
            <a:solidFill>
              <a:srgbClr val="003C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sp>
        <p:nvSpPr>
          <p:cNvPr id="15" name="Ellipse 14">
            <a:extLst>
              <a:ext uri="{FF2B5EF4-FFF2-40B4-BE49-F238E27FC236}">
                <a16:creationId xmlns:a16="http://schemas.microsoft.com/office/drawing/2014/main" id="{E0B8C471-D670-420E-BE08-6B1DAFF0F970}"/>
              </a:ext>
            </a:extLst>
          </p:cNvPr>
          <p:cNvSpPr>
            <a:spLocks noChangeAspect="1"/>
          </p:cNvSpPr>
          <p:nvPr/>
        </p:nvSpPr>
        <p:spPr>
          <a:xfrm>
            <a:off x="7312996" y="1297079"/>
            <a:ext cx="221991" cy="216000"/>
          </a:xfrm>
          <a:prstGeom prst="ellipse">
            <a:avLst/>
          </a:prstGeom>
          <a:solidFill>
            <a:schemeClr val="tx1">
              <a:lumMod val="60000"/>
              <a:lumOff val="40000"/>
            </a:schemeClr>
          </a:solidFill>
          <a:ln>
            <a:solidFill>
              <a:srgbClr val="003C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3</a:t>
            </a:r>
          </a:p>
        </p:txBody>
      </p:sp>
      <p:sp>
        <p:nvSpPr>
          <p:cNvPr id="16" name="ZoneTexte 15">
            <a:extLst>
              <a:ext uri="{FF2B5EF4-FFF2-40B4-BE49-F238E27FC236}">
                <a16:creationId xmlns:a16="http://schemas.microsoft.com/office/drawing/2014/main" id="{F58FFCF0-A345-44F1-B60C-6A6E9E29BB2E}"/>
              </a:ext>
            </a:extLst>
          </p:cNvPr>
          <p:cNvSpPr txBox="1"/>
          <p:nvPr/>
        </p:nvSpPr>
        <p:spPr>
          <a:xfrm>
            <a:off x="7645934" y="5716349"/>
            <a:ext cx="4972142" cy="646331"/>
          </a:xfrm>
          <a:prstGeom prst="rect">
            <a:avLst/>
          </a:prstGeom>
          <a:noFill/>
        </p:spPr>
        <p:txBody>
          <a:bodyPr wrap="square" rtlCol="0">
            <a:spAutoFit/>
          </a:bodyPr>
          <a:lstStyle/>
          <a:p>
            <a:pPr>
              <a:buClr>
                <a:srgbClr val="0000FF"/>
              </a:buClr>
            </a:pPr>
            <a:r>
              <a:rPr lang="fr-FR" dirty="0">
                <a:solidFill>
                  <a:srgbClr val="5C5E60"/>
                </a:solidFill>
              </a:rPr>
              <a:t>Un message vous informe qu’un mail vous a été envoyé</a:t>
            </a:r>
          </a:p>
        </p:txBody>
      </p:sp>
      <p:sp>
        <p:nvSpPr>
          <p:cNvPr id="17" name="Ellipse 16">
            <a:extLst>
              <a:ext uri="{FF2B5EF4-FFF2-40B4-BE49-F238E27FC236}">
                <a16:creationId xmlns:a16="http://schemas.microsoft.com/office/drawing/2014/main" id="{D588A9A3-C166-438D-AF77-28EF0243CBA9}"/>
              </a:ext>
            </a:extLst>
          </p:cNvPr>
          <p:cNvSpPr>
            <a:spLocks noChangeAspect="1"/>
          </p:cNvSpPr>
          <p:nvPr/>
        </p:nvSpPr>
        <p:spPr>
          <a:xfrm>
            <a:off x="7312995" y="2536073"/>
            <a:ext cx="221991" cy="216000"/>
          </a:xfrm>
          <a:prstGeom prst="ellipse">
            <a:avLst/>
          </a:prstGeom>
          <a:solidFill>
            <a:schemeClr val="tx1">
              <a:lumMod val="60000"/>
              <a:lumOff val="40000"/>
            </a:schemeClr>
          </a:solidFill>
          <a:ln>
            <a:solidFill>
              <a:srgbClr val="003C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4</a:t>
            </a:r>
          </a:p>
        </p:txBody>
      </p:sp>
      <p:sp>
        <p:nvSpPr>
          <p:cNvPr id="19" name="Ellipse 18">
            <a:extLst>
              <a:ext uri="{FF2B5EF4-FFF2-40B4-BE49-F238E27FC236}">
                <a16:creationId xmlns:a16="http://schemas.microsoft.com/office/drawing/2014/main" id="{E7F2A1D0-7A59-4898-B8E1-5541188D81E5}"/>
              </a:ext>
            </a:extLst>
          </p:cNvPr>
          <p:cNvSpPr>
            <a:spLocks noChangeAspect="1"/>
          </p:cNvSpPr>
          <p:nvPr/>
        </p:nvSpPr>
        <p:spPr>
          <a:xfrm>
            <a:off x="9701651" y="3474133"/>
            <a:ext cx="221991" cy="216000"/>
          </a:xfrm>
          <a:prstGeom prst="ellipse">
            <a:avLst/>
          </a:prstGeom>
          <a:solidFill>
            <a:schemeClr val="tx1">
              <a:lumMod val="60000"/>
              <a:lumOff val="40000"/>
            </a:schemeClr>
          </a:solidFill>
          <a:ln>
            <a:solidFill>
              <a:srgbClr val="003C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3</a:t>
            </a:r>
          </a:p>
        </p:txBody>
      </p:sp>
      <p:sp>
        <p:nvSpPr>
          <p:cNvPr id="20" name="Ellipse 19">
            <a:extLst>
              <a:ext uri="{FF2B5EF4-FFF2-40B4-BE49-F238E27FC236}">
                <a16:creationId xmlns:a16="http://schemas.microsoft.com/office/drawing/2014/main" id="{1E030E48-5227-46D4-96AF-92F0C7F8C1E3}"/>
              </a:ext>
            </a:extLst>
          </p:cNvPr>
          <p:cNvSpPr>
            <a:spLocks noChangeAspect="1"/>
          </p:cNvSpPr>
          <p:nvPr/>
        </p:nvSpPr>
        <p:spPr>
          <a:xfrm>
            <a:off x="8363102" y="4912779"/>
            <a:ext cx="221991" cy="216000"/>
          </a:xfrm>
          <a:prstGeom prst="ellipse">
            <a:avLst/>
          </a:prstGeom>
          <a:solidFill>
            <a:schemeClr val="tx1">
              <a:lumMod val="60000"/>
              <a:lumOff val="40000"/>
            </a:schemeClr>
          </a:solidFill>
          <a:ln>
            <a:solidFill>
              <a:srgbClr val="003C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4</a:t>
            </a:r>
          </a:p>
        </p:txBody>
      </p:sp>
      <p:sp>
        <p:nvSpPr>
          <p:cNvPr id="21" name="Rectangle : coins arrondis 20">
            <a:extLst>
              <a:ext uri="{FF2B5EF4-FFF2-40B4-BE49-F238E27FC236}">
                <a16:creationId xmlns:a16="http://schemas.microsoft.com/office/drawing/2014/main" id="{6B45DE86-D61E-45C6-8060-992F94379353}"/>
              </a:ext>
            </a:extLst>
          </p:cNvPr>
          <p:cNvSpPr/>
          <p:nvPr/>
        </p:nvSpPr>
        <p:spPr>
          <a:xfrm>
            <a:off x="1853873" y="5453852"/>
            <a:ext cx="648072" cy="216001"/>
          </a:xfrm>
          <a:prstGeom prst="roundRect">
            <a:avLst/>
          </a:prstGeom>
          <a:solidFill>
            <a:srgbClr val="99CCFF">
              <a:alpha val="27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 coins arrondis 22">
            <a:extLst>
              <a:ext uri="{FF2B5EF4-FFF2-40B4-BE49-F238E27FC236}">
                <a16:creationId xmlns:a16="http://schemas.microsoft.com/office/drawing/2014/main" id="{8C4D9D9A-0C56-4930-930D-C58A69D0A984}"/>
              </a:ext>
            </a:extLst>
          </p:cNvPr>
          <p:cNvSpPr/>
          <p:nvPr/>
        </p:nvSpPr>
        <p:spPr>
          <a:xfrm>
            <a:off x="7735508" y="3738576"/>
            <a:ext cx="2044117" cy="1046223"/>
          </a:xfrm>
          <a:prstGeom prst="roundRect">
            <a:avLst/>
          </a:prstGeom>
          <a:solidFill>
            <a:srgbClr val="99CCFF">
              <a:alpha val="27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 coins arrondis 23">
            <a:extLst>
              <a:ext uri="{FF2B5EF4-FFF2-40B4-BE49-F238E27FC236}">
                <a16:creationId xmlns:a16="http://schemas.microsoft.com/office/drawing/2014/main" id="{3AEBAF88-9EAE-40B9-84F4-7D4E5B97620C}"/>
              </a:ext>
            </a:extLst>
          </p:cNvPr>
          <p:cNvSpPr/>
          <p:nvPr/>
        </p:nvSpPr>
        <p:spPr>
          <a:xfrm>
            <a:off x="7638081" y="4912779"/>
            <a:ext cx="648072" cy="216001"/>
          </a:xfrm>
          <a:prstGeom prst="roundRect">
            <a:avLst/>
          </a:prstGeom>
          <a:solidFill>
            <a:srgbClr val="99CCFF">
              <a:alpha val="27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5" name="Image 24">
            <a:extLst>
              <a:ext uri="{FF2B5EF4-FFF2-40B4-BE49-F238E27FC236}">
                <a16:creationId xmlns:a16="http://schemas.microsoft.com/office/drawing/2014/main" id="{FF6516AE-A8C0-44EA-A549-40991BB8F59A}"/>
              </a:ext>
            </a:extLst>
          </p:cNvPr>
          <p:cNvPicPr>
            <a:picLocks noChangeAspect="1"/>
          </p:cNvPicPr>
          <p:nvPr/>
        </p:nvPicPr>
        <p:blipFill>
          <a:blip r:embed="rId6"/>
          <a:stretch>
            <a:fillRect/>
          </a:stretch>
        </p:blipFill>
        <p:spPr>
          <a:xfrm>
            <a:off x="7514357" y="6435025"/>
            <a:ext cx="4588855" cy="658768"/>
          </a:xfrm>
          <a:prstGeom prst="rect">
            <a:avLst/>
          </a:prstGeom>
        </p:spPr>
      </p:pic>
      <p:sp>
        <p:nvSpPr>
          <p:cNvPr id="26" name="Rectangle 25">
            <a:extLst>
              <a:ext uri="{FF2B5EF4-FFF2-40B4-BE49-F238E27FC236}">
                <a16:creationId xmlns:a16="http://schemas.microsoft.com/office/drawing/2014/main" id="{31048110-C10C-4906-AB93-9EAD032D9C8F}"/>
              </a:ext>
            </a:extLst>
          </p:cNvPr>
          <p:cNvSpPr/>
          <p:nvPr/>
        </p:nvSpPr>
        <p:spPr>
          <a:xfrm>
            <a:off x="313557" y="181025"/>
            <a:ext cx="5472608" cy="461665"/>
          </a:xfrm>
          <a:prstGeom prst="rect">
            <a:avLst/>
          </a:prstGeom>
        </p:spPr>
        <p:txBody>
          <a:bodyPr wrap="square">
            <a:spAutoFit/>
          </a:bodyPr>
          <a:lstStyle/>
          <a:p>
            <a:r>
              <a:rPr lang="fr-FR" sz="2400" b="1" dirty="0">
                <a:solidFill>
                  <a:srgbClr val="003C9C"/>
                </a:solidFill>
              </a:rPr>
              <a:t>Je crée mon compte</a:t>
            </a:r>
          </a:p>
        </p:txBody>
      </p:sp>
      <p:sp>
        <p:nvSpPr>
          <p:cNvPr id="27" name="Ellipse 26">
            <a:extLst>
              <a:ext uri="{FF2B5EF4-FFF2-40B4-BE49-F238E27FC236}">
                <a16:creationId xmlns:a16="http://schemas.microsoft.com/office/drawing/2014/main" id="{C26474CB-D063-4589-BE2C-06FDAE6B6920}"/>
              </a:ext>
            </a:extLst>
          </p:cNvPr>
          <p:cNvSpPr>
            <a:spLocks noChangeAspect="1"/>
          </p:cNvSpPr>
          <p:nvPr/>
        </p:nvSpPr>
        <p:spPr>
          <a:xfrm>
            <a:off x="2938865" y="5453853"/>
            <a:ext cx="221991" cy="216000"/>
          </a:xfrm>
          <a:prstGeom prst="ellipse">
            <a:avLst/>
          </a:prstGeom>
          <a:solidFill>
            <a:schemeClr val="tx1">
              <a:lumMod val="60000"/>
              <a:lumOff val="40000"/>
            </a:schemeClr>
          </a:solidFill>
          <a:ln>
            <a:solidFill>
              <a:srgbClr val="003C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sp>
        <p:nvSpPr>
          <p:cNvPr id="29" name="Ellipse 28">
            <a:extLst>
              <a:ext uri="{FF2B5EF4-FFF2-40B4-BE49-F238E27FC236}">
                <a16:creationId xmlns:a16="http://schemas.microsoft.com/office/drawing/2014/main" id="{6A3ADE20-03EC-4695-8C76-765A69AF2B65}"/>
              </a:ext>
            </a:extLst>
          </p:cNvPr>
          <p:cNvSpPr>
            <a:spLocks noChangeAspect="1"/>
          </p:cNvSpPr>
          <p:nvPr/>
        </p:nvSpPr>
        <p:spPr>
          <a:xfrm>
            <a:off x="7331353" y="5797673"/>
            <a:ext cx="221991" cy="216000"/>
          </a:xfrm>
          <a:prstGeom prst="ellipse">
            <a:avLst/>
          </a:prstGeom>
          <a:solidFill>
            <a:schemeClr val="tx1">
              <a:lumMod val="60000"/>
              <a:lumOff val="40000"/>
            </a:schemeClr>
          </a:solidFill>
          <a:ln>
            <a:solidFill>
              <a:srgbClr val="003C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5</a:t>
            </a:r>
          </a:p>
        </p:txBody>
      </p:sp>
      <p:sp>
        <p:nvSpPr>
          <p:cNvPr id="30" name="Rectangle : coins arrondis 29">
            <a:extLst>
              <a:ext uri="{FF2B5EF4-FFF2-40B4-BE49-F238E27FC236}">
                <a16:creationId xmlns:a16="http://schemas.microsoft.com/office/drawing/2014/main" id="{24A1A424-FB68-4868-A8C5-EAD1B3A11416}"/>
              </a:ext>
            </a:extLst>
          </p:cNvPr>
          <p:cNvSpPr/>
          <p:nvPr/>
        </p:nvSpPr>
        <p:spPr>
          <a:xfrm>
            <a:off x="7500955" y="6555193"/>
            <a:ext cx="4602257" cy="548916"/>
          </a:xfrm>
          <a:prstGeom prst="roundRect">
            <a:avLst/>
          </a:prstGeom>
          <a:solidFill>
            <a:srgbClr val="99CCFF">
              <a:alpha val="27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Ellipse 35">
            <a:extLst>
              <a:ext uri="{FF2B5EF4-FFF2-40B4-BE49-F238E27FC236}">
                <a16:creationId xmlns:a16="http://schemas.microsoft.com/office/drawing/2014/main" id="{13EEFBAC-80A8-466B-9AA9-6551C2386AAD}"/>
              </a:ext>
            </a:extLst>
          </p:cNvPr>
          <p:cNvSpPr>
            <a:spLocks noChangeAspect="1"/>
          </p:cNvSpPr>
          <p:nvPr/>
        </p:nvSpPr>
        <p:spPr>
          <a:xfrm>
            <a:off x="4571068" y="1743881"/>
            <a:ext cx="221991" cy="216000"/>
          </a:xfrm>
          <a:prstGeom prst="ellipse">
            <a:avLst/>
          </a:prstGeom>
          <a:solidFill>
            <a:schemeClr val="tx1">
              <a:lumMod val="60000"/>
              <a:lumOff val="40000"/>
            </a:schemeClr>
          </a:solidFill>
          <a:ln>
            <a:solidFill>
              <a:srgbClr val="003C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a:t>
            </a:r>
          </a:p>
        </p:txBody>
      </p:sp>
    </p:spTree>
    <p:extLst>
      <p:ext uri="{BB962C8B-B14F-4D97-AF65-F5344CB8AC3E}">
        <p14:creationId xmlns:p14="http://schemas.microsoft.com/office/powerpoint/2010/main" val="2721306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F25314-9636-45FC-8668-8079E9B823D4}"/>
              </a:ext>
            </a:extLst>
          </p:cNvPr>
          <p:cNvSpPr/>
          <p:nvPr/>
        </p:nvSpPr>
        <p:spPr>
          <a:xfrm>
            <a:off x="313557" y="181025"/>
            <a:ext cx="9649072" cy="461665"/>
          </a:xfrm>
          <a:prstGeom prst="rect">
            <a:avLst/>
          </a:prstGeom>
        </p:spPr>
        <p:txBody>
          <a:bodyPr wrap="square">
            <a:spAutoFit/>
          </a:bodyPr>
          <a:lstStyle/>
          <a:p>
            <a:r>
              <a:rPr lang="fr-FR" sz="2400" b="1" dirty="0">
                <a:solidFill>
                  <a:srgbClr val="003C9C"/>
                </a:solidFill>
              </a:rPr>
              <a:t>Je valide la création de mon compte et je crée mon mot de passe</a:t>
            </a:r>
          </a:p>
        </p:txBody>
      </p:sp>
      <p:sp>
        <p:nvSpPr>
          <p:cNvPr id="27" name="ZoneTexte 26">
            <a:extLst>
              <a:ext uri="{FF2B5EF4-FFF2-40B4-BE49-F238E27FC236}">
                <a16:creationId xmlns:a16="http://schemas.microsoft.com/office/drawing/2014/main" id="{252FA09D-A229-440C-8D92-8D6D0B97C0EE}"/>
              </a:ext>
            </a:extLst>
          </p:cNvPr>
          <p:cNvSpPr txBox="1"/>
          <p:nvPr/>
        </p:nvSpPr>
        <p:spPr>
          <a:xfrm>
            <a:off x="610437" y="1118870"/>
            <a:ext cx="4032449" cy="646331"/>
          </a:xfrm>
          <a:prstGeom prst="rect">
            <a:avLst/>
          </a:prstGeom>
          <a:noFill/>
        </p:spPr>
        <p:txBody>
          <a:bodyPr wrap="square" rtlCol="0">
            <a:spAutoFit/>
          </a:bodyPr>
          <a:lstStyle/>
          <a:p>
            <a:pPr>
              <a:buClr>
                <a:srgbClr val="0000FF"/>
              </a:buClr>
            </a:pPr>
            <a:r>
              <a:rPr lang="fr-FR" dirty="0">
                <a:solidFill>
                  <a:srgbClr val="5C5E60"/>
                </a:solidFill>
              </a:rPr>
              <a:t>Allez dans votre boite mail, et cliquez sur le lien pour créer votre mot de passe</a:t>
            </a:r>
          </a:p>
        </p:txBody>
      </p:sp>
      <p:sp>
        <p:nvSpPr>
          <p:cNvPr id="28" name="Ellipse 27">
            <a:extLst>
              <a:ext uri="{FF2B5EF4-FFF2-40B4-BE49-F238E27FC236}">
                <a16:creationId xmlns:a16="http://schemas.microsoft.com/office/drawing/2014/main" id="{A48440C7-AB5C-49F7-83B3-904CF6C3C593}"/>
              </a:ext>
            </a:extLst>
          </p:cNvPr>
          <p:cNvSpPr>
            <a:spLocks noChangeAspect="1"/>
          </p:cNvSpPr>
          <p:nvPr/>
        </p:nvSpPr>
        <p:spPr>
          <a:xfrm>
            <a:off x="385565" y="1184893"/>
            <a:ext cx="221991" cy="216000"/>
          </a:xfrm>
          <a:prstGeom prst="ellipse">
            <a:avLst/>
          </a:prstGeom>
          <a:solidFill>
            <a:schemeClr val="tx1">
              <a:lumMod val="60000"/>
              <a:lumOff val="40000"/>
            </a:schemeClr>
          </a:solidFill>
          <a:ln>
            <a:solidFill>
              <a:srgbClr val="003C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a:t>
            </a:r>
          </a:p>
        </p:txBody>
      </p:sp>
      <p:sp>
        <p:nvSpPr>
          <p:cNvPr id="30" name="Ellipse 29">
            <a:extLst>
              <a:ext uri="{FF2B5EF4-FFF2-40B4-BE49-F238E27FC236}">
                <a16:creationId xmlns:a16="http://schemas.microsoft.com/office/drawing/2014/main" id="{28905D36-AACC-41BA-BDE7-EADB754B860D}"/>
              </a:ext>
            </a:extLst>
          </p:cNvPr>
          <p:cNvSpPr>
            <a:spLocks noChangeAspect="1"/>
          </p:cNvSpPr>
          <p:nvPr/>
        </p:nvSpPr>
        <p:spPr>
          <a:xfrm>
            <a:off x="4737910" y="3151199"/>
            <a:ext cx="221991" cy="216000"/>
          </a:xfrm>
          <a:prstGeom prst="ellipse">
            <a:avLst/>
          </a:prstGeom>
          <a:solidFill>
            <a:schemeClr val="tx1">
              <a:lumMod val="60000"/>
              <a:lumOff val="40000"/>
            </a:schemeClr>
          </a:solidFill>
          <a:ln>
            <a:solidFill>
              <a:srgbClr val="003C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a:t>
            </a:r>
          </a:p>
        </p:txBody>
      </p:sp>
      <p:sp>
        <p:nvSpPr>
          <p:cNvPr id="32" name="ZoneTexte 31">
            <a:extLst>
              <a:ext uri="{FF2B5EF4-FFF2-40B4-BE49-F238E27FC236}">
                <a16:creationId xmlns:a16="http://schemas.microsoft.com/office/drawing/2014/main" id="{858222A4-FAE4-4379-A1E7-7A38D69097FC}"/>
              </a:ext>
            </a:extLst>
          </p:cNvPr>
          <p:cNvSpPr txBox="1"/>
          <p:nvPr/>
        </p:nvSpPr>
        <p:spPr>
          <a:xfrm>
            <a:off x="607556" y="4069457"/>
            <a:ext cx="4536505" cy="646331"/>
          </a:xfrm>
          <a:prstGeom prst="rect">
            <a:avLst/>
          </a:prstGeom>
          <a:noFill/>
        </p:spPr>
        <p:txBody>
          <a:bodyPr wrap="square" rtlCol="0">
            <a:spAutoFit/>
          </a:bodyPr>
          <a:lstStyle/>
          <a:p>
            <a:pPr>
              <a:buClr>
                <a:srgbClr val="0000FF"/>
              </a:buClr>
            </a:pPr>
            <a:r>
              <a:rPr lang="fr-FR" dirty="0">
                <a:solidFill>
                  <a:srgbClr val="5C5E60"/>
                </a:solidFill>
              </a:rPr>
              <a:t>Vous êtes dirigés vers la page de la plateforme.</a:t>
            </a:r>
          </a:p>
          <a:p>
            <a:pPr>
              <a:buClr>
                <a:srgbClr val="0000FF"/>
              </a:buClr>
            </a:pPr>
            <a:r>
              <a:rPr lang="fr-FR" dirty="0">
                <a:solidFill>
                  <a:srgbClr val="5C5E60"/>
                </a:solidFill>
              </a:rPr>
              <a:t>Cliquez sur « S’inscrire »</a:t>
            </a:r>
          </a:p>
        </p:txBody>
      </p:sp>
      <p:sp>
        <p:nvSpPr>
          <p:cNvPr id="36" name="Ellipse 35">
            <a:extLst>
              <a:ext uri="{FF2B5EF4-FFF2-40B4-BE49-F238E27FC236}">
                <a16:creationId xmlns:a16="http://schemas.microsoft.com/office/drawing/2014/main" id="{0537DABD-BA0C-4A16-818D-F64E08D8670A}"/>
              </a:ext>
            </a:extLst>
          </p:cNvPr>
          <p:cNvSpPr>
            <a:spLocks noChangeAspect="1"/>
          </p:cNvSpPr>
          <p:nvPr/>
        </p:nvSpPr>
        <p:spPr>
          <a:xfrm>
            <a:off x="385565" y="4141465"/>
            <a:ext cx="221991" cy="216000"/>
          </a:xfrm>
          <a:prstGeom prst="ellipse">
            <a:avLst/>
          </a:prstGeom>
          <a:solidFill>
            <a:schemeClr val="tx1">
              <a:lumMod val="60000"/>
              <a:lumOff val="40000"/>
            </a:schemeClr>
          </a:solidFill>
          <a:ln>
            <a:solidFill>
              <a:srgbClr val="003C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pic>
        <p:nvPicPr>
          <p:cNvPr id="18" name="Image 17">
            <a:extLst>
              <a:ext uri="{FF2B5EF4-FFF2-40B4-BE49-F238E27FC236}">
                <a16:creationId xmlns:a16="http://schemas.microsoft.com/office/drawing/2014/main" id="{70710E79-E4D8-42E0-8EB0-D008C6FE883A}"/>
              </a:ext>
            </a:extLst>
          </p:cNvPr>
          <p:cNvPicPr>
            <a:picLocks noChangeAspect="1"/>
          </p:cNvPicPr>
          <p:nvPr/>
        </p:nvPicPr>
        <p:blipFill>
          <a:blip r:embed="rId2"/>
          <a:stretch>
            <a:fillRect/>
          </a:stretch>
        </p:blipFill>
        <p:spPr>
          <a:xfrm>
            <a:off x="457573" y="1837209"/>
            <a:ext cx="4195814" cy="1992884"/>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37" name="Rectangle : coins arrondis 36">
            <a:extLst>
              <a:ext uri="{FF2B5EF4-FFF2-40B4-BE49-F238E27FC236}">
                <a16:creationId xmlns:a16="http://schemas.microsoft.com/office/drawing/2014/main" id="{2A02A9BD-645C-43F3-B300-1A59ED69D1AD}"/>
              </a:ext>
            </a:extLst>
          </p:cNvPr>
          <p:cNvSpPr/>
          <p:nvPr/>
        </p:nvSpPr>
        <p:spPr>
          <a:xfrm>
            <a:off x="457573" y="3073758"/>
            <a:ext cx="4195814" cy="293441"/>
          </a:xfrm>
          <a:prstGeom prst="roundRect">
            <a:avLst/>
          </a:prstGeom>
          <a:solidFill>
            <a:srgbClr val="99CCFF">
              <a:alpha val="27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3517A9A5-F8FF-4150-AF60-175266BC4A91}"/>
              </a:ext>
            </a:extLst>
          </p:cNvPr>
          <p:cNvSpPr/>
          <p:nvPr/>
        </p:nvSpPr>
        <p:spPr>
          <a:xfrm>
            <a:off x="508561" y="2677941"/>
            <a:ext cx="1080120"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32F96F09-D468-4300-AD58-39B28F10440B}"/>
              </a:ext>
            </a:extLst>
          </p:cNvPr>
          <p:cNvSpPr txBox="1"/>
          <p:nvPr/>
        </p:nvSpPr>
        <p:spPr>
          <a:xfrm>
            <a:off x="679563" y="2704893"/>
            <a:ext cx="1080120" cy="216024"/>
          </a:xfrm>
          <a:prstGeom prst="rect">
            <a:avLst/>
          </a:prstGeom>
          <a:noFill/>
        </p:spPr>
        <p:txBody>
          <a:bodyPr wrap="square" rtlCol="0">
            <a:spAutoFit/>
          </a:bodyPr>
          <a:lstStyle/>
          <a:p>
            <a:r>
              <a:rPr lang="fr-FR" sz="800" dirty="0">
                <a:solidFill>
                  <a:srgbClr val="000000"/>
                </a:solidFill>
                <a:latin typeface="Arial" panose="020B0604020202020204" pitchFamily="34" charset="0"/>
                <a:cs typeface="Arial" panose="020B0604020202020204" pitchFamily="34" charset="0"/>
              </a:rPr>
              <a:t>Bonjour Ikse Igrek</a:t>
            </a:r>
          </a:p>
        </p:txBody>
      </p:sp>
      <p:sp>
        <p:nvSpPr>
          <p:cNvPr id="20" name="Rectangle 19">
            <a:extLst>
              <a:ext uri="{FF2B5EF4-FFF2-40B4-BE49-F238E27FC236}">
                <a16:creationId xmlns:a16="http://schemas.microsoft.com/office/drawing/2014/main" id="{F831AE68-0D02-488F-9447-3A19DE69ADD5}"/>
              </a:ext>
            </a:extLst>
          </p:cNvPr>
          <p:cNvSpPr/>
          <p:nvPr/>
        </p:nvSpPr>
        <p:spPr>
          <a:xfrm>
            <a:off x="679563" y="3394113"/>
            <a:ext cx="1650217" cy="705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a:extLst>
              <a:ext uri="{FF2B5EF4-FFF2-40B4-BE49-F238E27FC236}">
                <a16:creationId xmlns:a16="http://schemas.microsoft.com/office/drawing/2014/main" id="{C64A570F-D0F3-452A-8801-E8E94C035740}"/>
              </a:ext>
            </a:extLst>
          </p:cNvPr>
          <p:cNvSpPr txBox="1"/>
          <p:nvPr/>
        </p:nvSpPr>
        <p:spPr>
          <a:xfrm>
            <a:off x="637850" y="3347129"/>
            <a:ext cx="2243666" cy="215444"/>
          </a:xfrm>
          <a:prstGeom prst="rect">
            <a:avLst/>
          </a:prstGeom>
          <a:noFill/>
        </p:spPr>
        <p:txBody>
          <a:bodyPr wrap="square" rtlCol="0">
            <a:spAutoFit/>
          </a:bodyPr>
          <a:lstStyle/>
          <a:p>
            <a:r>
              <a:rPr lang="fr-FR" sz="800" dirty="0">
                <a:solidFill>
                  <a:srgbClr val="000000"/>
                </a:solidFill>
                <a:latin typeface="Arial" panose="020B0604020202020204" pitchFamily="34" charset="0"/>
                <a:cs typeface="Arial" panose="020B0604020202020204" pitchFamily="34" charset="0"/>
              </a:rPr>
              <a:t>Identifiant: Ikse.Igrek@mail.com</a:t>
            </a:r>
          </a:p>
        </p:txBody>
      </p:sp>
      <p:sp>
        <p:nvSpPr>
          <p:cNvPr id="5" name="Rectangle 4">
            <a:extLst>
              <a:ext uri="{FF2B5EF4-FFF2-40B4-BE49-F238E27FC236}">
                <a16:creationId xmlns:a16="http://schemas.microsoft.com/office/drawing/2014/main" id="{E2DC12A2-B93F-46EB-9FC6-EAF9256FDD70}"/>
              </a:ext>
            </a:extLst>
          </p:cNvPr>
          <p:cNvSpPr/>
          <p:nvPr/>
        </p:nvSpPr>
        <p:spPr>
          <a:xfrm>
            <a:off x="1321669" y="2243258"/>
            <a:ext cx="1862533" cy="1055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a:extLst>
              <a:ext uri="{FF2B5EF4-FFF2-40B4-BE49-F238E27FC236}">
                <a16:creationId xmlns:a16="http://schemas.microsoft.com/office/drawing/2014/main" id="{68961ECB-1DF3-420E-86B2-4812CFDB7BA0}"/>
              </a:ext>
            </a:extLst>
          </p:cNvPr>
          <p:cNvSpPr txBox="1"/>
          <p:nvPr/>
        </p:nvSpPr>
        <p:spPr>
          <a:xfrm>
            <a:off x="1207947" y="2170401"/>
            <a:ext cx="2243666" cy="215444"/>
          </a:xfrm>
          <a:prstGeom prst="rect">
            <a:avLst/>
          </a:prstGeom>
          <a:noFill/>
        </p:spPr>
        <p:txBody>
          <a:bodyPr wrap="square" rtlCol="0">
            <a:spAutoFit/>
          </a:bodyPr>
          <a:lstStyle/>
          <a:p>
            <a:r>
              <a:rPr lang="fr-FR" sz="800" dirty="0" err="1">
                <a:solidFill>
                  <a:srgbClr val="000000"/>
                </a:solidFill>
                <a:latin typeface="Arial" panose="020B0604020202020204" pitchFamily="34" charset="0"/>
                <a:cs typeface="Arial" panose="020B0604020202020204" pitchFamily="34" charset="0"/>
              </a:rPr>
              <a:t>CS_PowerPlatform_GRU</a:t>
            </a:r>
            <a:endParaRPr lang="fr-FR" sz="800" dirty="0">
              <a:solidFill>
                <a:srgbClr val="000000"/>
              </a:solidFill>
              <a:latin typeface="Arial" panose="020B0604020202020204" pitchFamily="34" charset="0"/>
              <a:cs typeface="Arial" panose="020B0604020202020204" pitchFamily="34" charset="0"/>
            </a:endParaRPr>
          </a:p>
        </p:txBody>
      </p:sp>
      <p:pic>
        <p:nvPicPr>
          <p:cNvPr id="23" name="Image 22">
            <a:extLst>
              <a:ext uri="{FF2B5EF4-FFF2-40B4-BE49-F238E27FC236}">
                <a16:creationId xmlns:a16="http://schemas.microsoft.com/office/drawing/2014/main" id="{5AD2CD9A-677F-4EB5-A4E6-41B402E1E685}"/>
              </a:ext>
            </a:extLst>
          </p:cNvPr>
          <p:cNvPicPr>
            <a:picLocks noChangeAspect="1"/>
          </p:cNvPicPr>
          <p:nvPr/>
        </p:nvPicPr>
        <p:blipFill>
          <a:blip r:embed="rId3"/>
          <a:stretch>
            <a:fillRect/>
          </a:stretch>
        </p:blipFill>
        <p:spPr>
          <a:xfrm>
            <a:off x="400676" y="4880816"/>
            <a:ext cx="4976449" cy="2037535"/>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24" name="Rectangle : coins arrondis 23">
            <a:extLst>
              <a:ext uri="{FF2B5EF4-FFF2-40B4-BE49-F238E27FC236}">
                <a16:creationId xmlns:a16="http://schemas.microsoft.com/office/drawing/2014/main" id="{5BE547AC-E33C-4CB1-9D54-F29F1D324F63}"/>
              </a:ext>
            </a:extLst>
          </p:cNvPr>
          <p:cNvSpPr/>
          <p:nvPr/>
        </p:nvSpPr>
        <p:spPr>
          <a:xfrm>
            <a:off x="1266857" y="6403640"/>
            <a:ext cx="648072" cy="193696"/>
          </a:xfrm>
          <a:prstGeom prst="roundRect">
            <a:avLst/>
          </a:prstGeom>
          <a:solidFill>
            <a:srgbClr val="99CCFF">
              <a:alpha val="27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a:extLst>
              <a:ext uri="{FF2B5EF4-FFF2-40B4-BE49-F238E27FC236}">
                <a16:creationId xmlns:a16="http://schemas.microsoft.com/office/drawing/2014/main" id="{1C1F03A9-FD05-4159-B1C6-E7BCC9615999}"/>
              </a:ext>
            </a:extLst>
          </p:cNvPr>
          <p:cNvSpPr>
            <a:spLocks noChangeAspect="1"/>
          </p:cNvSpPr>
          <p:nvPr/>
        </p:nvSpPr>
        <p:spPr>
          <a:xfrm>
            <a:off x="1986937" y="6399005"/>
            <a:ext cx="221991" cy="216000"/>
          </a:xfrm>
          <a:prstGeom prst="ellipse">
            <a:avLst/>
          </a:prstGeom>
          <a:solidFill>
            <a:schemeClr val="tx1">
              <a:lumMod val="60000"/>
              <a:lumOff val="40000"/>
            </a:schemeClr>
          </a:solidFill>
          <a:ln>
            <a:solidFill>
              <a:srgbClr val="003C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pic>
        <p:nvPicPr>
          <p:cNvPr id="19" name="Image 18">
            <a:extLst>
              <a:ext uri="{FF2B5EF4-FFF2-40B4-BE49-F238E27FC236}">
                <a16:creationId xmlns:a16="http://schemas.microsoft.com/office/drawing/2014/main" id="{F1998530-25BA-4B0A-A862-B48B1EBA5697}"/>
              </a:ext>
            </a:extLst>
          </p:cNvPr>
          <p:cNvPicPr>
            <a:picLocks noChangeAspect="1"/>
          </p:cNvPicPr>
          <p:nvPr/>
        </p:nvPicPr>
        <p:blipFill>
          <a:blip r:embed="rId4"/>
          <a:stretch>
            <a:fillRect/>
          </a:stretch>
        </p:blipFill>
        <p:spPr>
          <a:xfrm>
            <a:off x="7442348" y="3055607"/>
            <a:ext cx="5194458" cy="3320361"/>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26" name="ZoneTexte 25">
            <a:extLst>
              <a:ext uri="{FF2B5EF4-FFF2-40B4-BE49-F238E27FC236}">
                <a16:creationId xmlns:a16="http://schemas.microsoft.com/office/drawing/2014/main" id="{1C0F3028-1315-4D8D-891E-B873215B677C}"/>
              </a:ext>
            </a:extLst>
          </p:cNvPr>
          <p:cNvSpPr txBox="1"/>
          <p:nvPr/>
        </p:nvSpPr>
        <p:spPr>
          <a:xfrm>
            <a:off x="7442348" y="1477169"/>
            <a:ext cx="4536505" cy="923330"/>
          </a:xfrm>
          <a:prstGeom prst="rect">
            <a:avLst/>
          </a:prstGeom>
          <a:noFill/>
        </p:spPr>
        <p:txBody>
          <a:bodyPr wrap="square" rtlCol="0">
            <a:spAutoFit/>
          </a:bodyPr>
          <a:lstStyle/>
          <a:p>
            <a:pPr>
              <a:buClr>
                <a:srgbClr val="0000FF"/>
              </a:buClr>
            </a:pPr>
            <a:r>
              <a:rPr lang="fr-FR" dirty="0">
                <a:solidFill>
                  <a:srgbClr val="5C5E60"/>
                </a:solidFill>
              </a:rPr>
              <a:t>Choisissez un mot de passe qui respecte les consignes et le confirmer</a:t>
            </a:r>
          </a:p>
          <a:p>
            <a:pPr>
              <a:buClr>
                <a:srgbClr val="0000FF"/>
              </a:buClr>
            </a:pPr>
            <a:r>
              <a:rPr lang="fr-FR" dirty="0">
                <a:solidFill>
                  <a:srgbClr val="5C5E60"/>
                </a:solidFill>
              </a:rPr>
              <a:t>Puis cliquez sur « S’inscrire »</a:t>
            </a:r>
          </a:p>
        </p:txBody>
      </p:sp>
      <p:sp>
        <p:nvSpPr>
          <p:cNvPr id="6" name="Rectangle 5">
            <a:extLst>
              <a:ext uri="{FF2B5EF4-FFF2-40B4-BE49-F238E27FC236}">
                <a16:creationId xmlns:a16="http://schemas.microsoft.com/office/drawing/2014/main" id="{330FD8A5-1E8B-4627-9B39-9BC9EBA61E2C}"/>
              </a:ext>
            </a:extLst>
          </p:cNvPr>
          <p:cNvSpPr/>
          <p:nvPr/>
        </p:nvSpPr>
        <p:spPr>
          <a:xfrm>
            <a:off x="8450461" y="5293593"/>
            <a:ext cx="720080"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a:extLst>
              <a:ext uri="{FF2B5EF4-FFF2-40B4-BE49-F238E27FC236}">
                <a16:creationId xmlns:a16="http://schemas.microsoft.com/office/drawing/2014/main" id="{2FC50C5F-08EE-4D2B-A317-86ED9311F95C}"/>
              </a:ext>
            </a:extLst>
          </p:cNvPr>
          <p:cNvSpPr txBox="1"/>
          <p:nvPr/>
        </p:nvSpPr>
        <p:spPr>
          <a:xfrm>
            <a:off x="8378453" y="5221875"/>
            <a:ext cx="2243666" cy="215444"/>
          </a:xfrm>
          <a:prstGeom prst="rect">
            <a:avLst/>
          </a:prstGeom>
          <a:noFill/>
        </p:spPr>
        <p:txBody>
          <a:bodyPr wrap="square" rtlCol="0">
            <a:spAutoFit/>
          </a:bodyPr>
          <a:lstStyle/>
          <a:p>
            <a:r>
              <a:rPr lang="fr-FR" sz="800" dirty="0">
                <a:solidFill>
                  <a:srgbClr val="000000"/>
                </a:solidFill>
                <a:latin typeface="Arial" panose="020B0604020202020204" pitchFamily="34" charset="0"/>
                <a:cs typeface="Arial" panose="020B0604020202020204" pitchFamily="34" charset="0"/>
              </a:rPr>
              <a:t>Ikse.Igrek@mail.com</a:t>
            </a:r>
          </a:p>
        </p:txBody>
      </p:sp>
      <p:sp>
        <p:nvSpPr>
          <p:cNvPr id="33" name="Ellipse 32">
            <a:extLst>
              <a:ext uri="{FF2B5EF4-FFF2-40B4-BE49-F238E27FC236}">
                <a16:creationId xmlns:a16="http://schemas.microsoft.com/office/drawing/2014/main" id="{6C5FB4EE-5828-4261-8F94-1F6DE47BF063}"/>
              </a:ext>
            </a:extLst>
          </p:cNvPr>
          <p:cNvSpPr>
            <a:spLocks noChangeAspect="1"/>
          </p:cNvSpPr>
          <p:nvPr/>
        </p:nvSpPr>
        <p:spPr>
          <a:xfrm>
            <a:off x="7220357" y="1549201"/>
            <a:ext cx="221991" cy="216000"/>
          </a:xfrm>
          <a:prstGeom prst="ellipse">
            <a:avLst/>
          </a:prstGeom>
          <a:solidFill>
            <a:schemeClr val="tx1">
              <a:lumMod val="60000"/>
              <a:lumOff val="40000"/>
            </a:schemeClr>
          </a:solidFill>
          <a:ln>
            <a:solidFill>
              <a:srgbClr val="003C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3</a:t>
            </a:r>
          </a:p>
        </p:txBody>
      </p:sp>
      <p:sp>
        <p:nvSpPr>
          <p:cNvPr id="34" name="Rectangle : coins arrondis 33">
            <a:extLst>
              <a:ext uri="{FF2B5EF4-FFF2-40B4-BE49-F238E27FC236}">
                <a16:creationId xmlns:a16="http://schemas.microsoft.com/office/drawing/2014/main" id="{68D1DCCF-5CBD-40FF-B027-2D5762268C76}"/>
              </a:ext>
            </a:extLst>
          </p:cNvPr>
          <p:cNvSpPr/>
          <p:nvPr/>
        </p:nvSpPr>
        <p:spPr>
          <a:xfrm>
            <a:off x="8423573" y="5509037"/>
            <a:ext cx="1683071" cy="511672"/>
          </a:xfrm>
          <a:prstGeom prst="roundRect">
            <a:avLst/>
          </a:prstGeom>
          <a:solidFill>
            <a:srgbClr val="99CCFF">
              <a:alpha val="27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llipse 34">
            <a:extLst>
              <a:ext uri="{FF2B5EF4-FFF2-40B4-BE49-F238E27FC236}">
                <a16:creationId xmlns:a16="http://schemas.microsoft.com/office/drawing/2014/main" id="{37B5DBD8-BC49-439D-B98F-07E73A65D251}"/>
              </a:ext>
            </a:extLst>
          </p:cNvPr>
          <p:cNvSpPr>
            <a:spLocks noChangeAspect="1"/>
          </p:cNvSpPr>
          <p:nvPr/>
        </p:nvSpPr>
        <p:spPr>
          <a:xfrm>
            <a:off x="7230630" y="2053233"/>
            <a:ext cx="221991" cy="216000"/>
          </a:xfrm>
          <a:prstGeom prst="ellipse">
            <a:avLst/>
          </a:prstGeom>
          <a:solidFill>
            <a:schemeClr val="tx1">
              <a:lumMod val="60000"/>
              <a:lumOff val="40000"/>
            </a:schemeClr>
          </a:solidFill>
          <a:ln>
            <a:solidFill>
              <a:srgbClr val="003C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4</a:t>
            </a:r>
          </a:p>
        </p:txBody>
      </p:sp>
      <p:sp>
        <p:nvSpPr>
          <p:cNvPr id="38" name="Ellipse 37">
            <a:extLst>
              <a:ext uri="{FF2B5EF4-FFF2-40B4-BE49-F238E27FC236}">
                <a16:creationId xmlns:a16="http://schemas.microsoft.com/office/drawing/2014/main" id="{C92F0147-3536-4283-840F-E69231DEB739}"/>
              </a:ext>
            </a:extLst>
          </p:cNvPr>
          <p:cNvSpPr>
            <a:spLocks noChangeAspect="1"/>
          </p:cNvSpPr>
          <p:nvPr/>
        </p:nvSpPr>
        <p:spPr>
          <a:xfrm>
            <a:off x="10178653" y="5656873"/>
            <a:ext cx="221991" cy="216000"/>
          </a:xfrm>
          <a:prstGeom prst="ellipse">
            <a:avLst/>
          </a:prstGeom>
          <a:solidFill>
            <a:schemeClr val="tx1">
              <a:lumMod val="60000"/>
              <a:lumOff val="40000"/>
            </a:schemeClr>
          </a:solidFill>
          <a:ln>
            <a:solidFill>
              <a:srgbClr val="003C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3</a:t>
            </a:r>
          </a:p>
        </p:txBody>
      </p:sp>
      <p:sp>
        <p:nvSpPr>
          <p:cNvPr id="39" name="Rectangle : coins arrondis 38">
            <a:extLst>
              <a:ext uri="{FF2B5EF4-FFF2-40B4-BE49-F238E27FC236}">
                <a16:creationId xmlns:a16="http://schemas.microsoft.com/office/drawing/2014/main" id="{13065352-237E-4A6C-8CC9-9424400F4EEB}"/>
              </a:ext>
            </a:extLst>
          </p:cNvPr>
          <p:cNvSpPr/>
          <p:nvPr/>
        </p:nvSpPr>
        <p:spPr>
          <a:xfrm>
            <a:off x="8378454" y="6059006"/>
            <a:ext cx="648072" cy="215444"/>
          </a:xfrm>
          <a:prstGeom prst="roundRect">
            <a:avLst/>
          </a:prstGeom>
          <a:solidFill>
            <a:srgbClr val="99CCFF">
              <a:alpha val="27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Ellipse 39">
            <a:extLst>
              <a:ext uri="{FF2B5EF4-FFF2-40B4-BE49-F238E27FC236}">
                <a16:creationId xmlns:a16="http://schemas.microsoft.com/office/drawing/2014/main" id="{67B44DB1-7B6B-408C-AB4E-2FB0C8FE5D25}"/>
              </a:ext>
            </a:extLst>
          </p:cNvPr>
          <p:cNvSpPr>
            <a:spLocks noChangeAspect="1"/>
          </p:cNvSpPr>
          <p:nvPr/>
        </p:nvSpPr>
        <p:spPr>
          <a:xfrm>
            <a:off x="9154112" y="6058450"/>
            <a:ext cx="221991" cy="216000"/>
          </a:xfrm>
          <a:prstGeom prst="ellipse">
            <a:avLst/>
          </a:prstGeom>
          <a:solidFill>
            <a:schemeClr val="tx1">
              <a:lumMod val="60000"/>
              <a:lumOff val="40000"/>
            </a:schemeClr>
          </a:solidFill>
          <a:ln>
            <a:solidFill>
              <a:srgbClr val="003C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4</a:t>
            </a:r>
          </a:p>
        </p:txBody>
      </p:sp>
    </p:spTree>
    <p:extLst>
      <p:ext uri="{BB962C8B-B14F-4D97-AF65-F5344CB8AC3E}">
        <p14:creationId xmlns:p14="http://schemas.microsoft.com/office/powerpoint/2010/main" val="1708586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D5558778-BF14-48F6-B877-AE3D861A0FC4}"/>
              </a:ext>
            </a:extLst>
          </p:cNvPr>
          <p:cNvPicPr>
            <a:picLocks noChangeAspect="1"/>
          </p:cNvPicPr>
          <p:nvPr/>
        </p:nvPicPr>
        <p:blipFill>
          <a:blip r:embed="rId2"/>
          <a:stretch>
            <a:fillRect/>
          </a:stretch>
        </p:blipFill>
        <p:spPr>
          <a:xfrm>
            <a:off x="2041749" y="2053233"/>
            <a:ext cx="7416824" cy="4533960"/>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05F25314-9636-45FC-8668-8079E9B823D4}"/>
              </a:ext>
            </a:extLst>
          </p:cNvPr>
          <p:cNvSpPr/>
          <p:nvPr/>
        </p:nvSpPr>
        <p:spPr>
          <a:xfrm>
            <a:off x="313557" y="181025"/>
            <a:ext cx="9649072" cy="461665"/>
          </a:xfrm>
          <a:prstGeom prst="rect">
            <a:avLst/>
          </a:prstGeom>
        </p:spPr>
        <p:txBody>
          <a:bodyPr wrap="square">
            <a:spAutoFit/>
          </a:bodyPr>
          <a:lstStyle/>
          <a:p>
            <a:r>
              <a:rPr lang="fr-FR" sz="2400" b="1" dirty="0">
                <a:solidFill>
                  <a:srgbClr val="003C9C"/>
                </a:solidFill>
              </a:rPr>
              <a:t>Je renseigne mes informations personnelles sur le portail (1/2)</a:t>
            </a:r>
          </a:p>
        </p:txBody>
      </p:sp>
      <p:sp>
        <p:nvSpPr>
          <p:cNvPr id="27" name="ZoneTexte 26">
            <a:extLst>
              <a:ext uri="{FF2B5EF4-FFF2-40B4-BE49-F238E27FC236}">
                <a16:creationId xmlns:a16="http://schemas.microsoft.com/office/drawing/2014/main" id="{252FA09D-A229-440C-8D92-8D6D0B97C0EE}"/>
              </a:ext>
            </a:extLst>
          </p:cNvPr>
          <p:cNvSpPr txBox="1"/>
          <p:nvPr/>
        </p:nvSpPr>
        <p:spPr>
          <a:xfrm>
            <a:off x="970477" y="1333153"/>
            <a:ext cx="6543880" cy="369332"/>
          </a:xfrm>
          <a:prstGeom prst="rect">
            <a:avLst/>
          </a:prstGeom>
          <a:noFill/>
        </p:spPr>
        <p:txBody>
          <a:bodyPr wrap="square" rtlCol="0">
            <a:spAutoFit/>
          </a:bodyPr>
          <a:lstStyle/>
          <a:p>
            <a:pPr>
              <a:buClr>
                <a:srgbClr val="0000FF"/>
              </a:buClr>
            </a:pPr>
            <a:r>
              <a:rPr lang="fr-FR" dirty="0">
                <a:solidFill>
                  <a:srgbClr val="5C5E60"/>
                </a:solidFill>
              </a:rPr>
              <a:t>Sur le portail, cliquez sur « Mes informations personnelles »</a:t>
            </a:r>
          </a:p>
        </p:txBody>
      </p:sp>
      <p:sp>
        <p:nvSpPr>
          <p:cNvPr id="28" name="Ellipse 27">
            <a:extLst>
              <a:ext uri="{FF2B5EF4-FFF2-40B4-BE49-F238E27FC236}">
                <a16:creationId xmlns:a16="http://schemas.microsoft.com/office/drawing/2014/main" id="{A48440C7-AB5C-49F7-83B3-904CF6C3C593}"/>
              </a:ext>
            </a:extLst>
          </p:cNvPr>
          <p:cNvSpPr>
            <a:spLocks noChangeAspect="1"/>
          </p:cNvSpPr>
          <p:nvPr/>
        </p:nvSpPr>
        <p:spPr>
          <a:xfrm>
            <a:off x="745605" y="1399176"/>
            <a:ext cx="221991" cy="216000"/>
          </a:xfrm>
          <a:prstGeom prst="ellipse">
            <a:avLst/>
          </a:prstGeom>
          <a:solidFill>
            <a:schemeClr val="tx1">
              <a:lumMod val="60000"/>
              <a:lumOff val="40000"/>
            </a:schemeClr>
          </a:solidFill>
          <a:ln>
            <a:solidFill>
              <a:srgbClr val="003C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a:t>
            </a:r>
          </a:p>
        </p:txBody>
      </p:sp>
      <p:sp>
        <p:nvSpPr>
          <p:cNvPr id="17" name="Rectangle : coins arrondis 16">
            <a:extLst>
              <a:ext uri="{FF2B5EF4-FFF2-40B4-BE49-F238E27FC236}">
                <a16:creationId xmlns:a16="http://schemas.microsoft.com/office/drawing/2014/main" id="{6C240F67-E950-47CF-866E-589C62E09FFA}"/>
              </a:ext>
            </a:extLst>
          </p:cNvPr>
          <p:cNvSpPr/>
          <p:nvPr/>
        </p:nvSpPr>
        <p:spPr>
          <a:xfrm>
            <a:off x="2329781" y="4364245"/>
            <a:ext cx="2088232" cy="1800200"/>
          </a:xfrm>
          <a:prstGeom prst="roundRect">
            <a:avLst/>
          </a:prstGeom>
          <a:solidFill>
            <a:srgbClr val="99CCFF">
              <a:alpha val="27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a:extLst>
              <a:ext uri="{FF2B5EF4-FFF2-40B4-BE49-F238E27FC236}">
                <a16:creationId xmlns:a16="http://schemas.microsoft.com/office/drawing/2014/main" id="{8065B42C-BA68-4629-84B5-F60FAC52B589}"/>
              </a:ext>
            </a:extLst>
          </p:cNvPr>
          <p:cNvSpPr>
            <a:spLocks noChangeAspect="1"/>
          </p:cNvSpPr>
          <p:nvPr/>
        </p:nvSpPr>
        <p:spPr>
          <a:xfrm>
            <a:off x="4131421" y="5801295"/>
            <a:ext cx="221991" cy="216000"/>
          </a:xfrm>
          <a:prstGeom prst="ellipse">
            <a:avLst/>
          </a:prstGeom>
          <a:solidFill>
            <a:schemeClr val="tx1">
              <a:lumMod val="60000"/>
              <a:lumOff val="40000"/>
            </a:schemeClr>
          </a:solidFill>
          <a:ln>
            <a:solidFill>
              <a:srgbClr val="003C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a:t>
            </a:r>
          </a:p>
        </p:txBody>
      </p:sp>
      <p:sp>
        <p:nvSpPr>
          <p:cNvPr id="5" name="Rectangle 4">
            <a:extLst>
              <a:ext uri="{FF2B5EF4-FFF2-40B4-BE49-F238E27FC236}">
                <a16:creationId xmlns:a16="http://schemas.microsoft.com/office/drawing/2014/main" id="{C99A1C88-CAF6-475A-A869-BE6835966D6C}"/>
              </a:ext>
            </a:extLst>
          </p:cNvPr>
          <p:cNvSpPr/>
          <p:nvPr/>
        </p:nvSpPr>
        <p:spPr>
          <a:xfrm>
            <a:off x="8162429" y="2485281"/>
            <a:ext cx="720080" cy="20005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FD16BF8D-1349-40C4-88AE-26477FBF0E8C}"/>
              </a:ext>
            </a:extLst>
          </p:cNvPr>
          <p:cNvSpPr txBox="1"/>
          <p:nvPr/>
        </p:nvSpPr>
        <p:spPr>
          <a:xfrm>
            <a:off x="8162429" y="2517170"/>
            <a:ext cx="936104" cy="200055"/>
          </a:xfrm>
          <a:prstGeom prst="rect">
            <a:avLst/>
          </a:prstGeom>
          <a:noFill/>
        </p:spPr>
        <p:txBody>
          <a:bodyPr wrap="square" rtlCol="0">
            <a:spAutoFit/>
          </a:bodyPr>
          <a:lstStyle/>
          <a:p>
            <a:r>
              <a:rPr lang="fr-FR" sz="700" dirty="0">
                <a:solidFill>
                  <a:schemeClr val="bg1"/>
                </a:solidFill>
              </a:rPr>
              <a:t>NOM PRENOM</a:t>
            </a:r>
          </a:p>
        </p:txBody>
      </p:sp>
    </p:spTree>
    <p:extLst>
      <p:ext uri="{BB962C8B-B14F-4D97-AF65-F5344CB8AC3E}">
        <p14:creationId xmlns:p14="http://schemas.microsoft.com/office/powerpoint/2010/main" val="412190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F25314-9636-45FC-8668-8079E9B823D4}"/>
              </a:ext>
            </a:extLst>
          </p:cNvPr>
          <p:cNvSpPr/>
          <p:nvPr/>
        </p:nvSpPr>
        <p:spPr>
          <a:xfrm>
            <a:off x="313557" y="181025"/>
            <a:ext cx="9649072" cy="461665"/>
          </a:xfrm>
          <a:prstGeom prst="rect">
            <a:avLst/>
          </a:prstGeom>
        </p:spPr>
        <p:txBody>
          <a:bodyPr wrap="square">
            <a:spAutoFit/>
          </a:bodyPr>
          <a:lstStyle/>
          <a:p>
            <a:r>
              <a:rPr lang="fr-FR" sz="2400" b="1" dirty="0">
                <a:solidFill>
                  <a:srgbClr val="003C9C"/>
                </a:solidFill>
              </a:rPr>
              <a:t>Je renseigne mes informations personnelles sur le portail (2/2)</a:t>
            </a:r>
          </a:p>
        </p:txBody>
      </p:sp>
      <p:sp>
        <p:nvSpPr>
          <p:cNvPr id="27" name="ZoneTexte 26">
            <a:extLst>
              <a:ext uri="{FF2B5EF4-FFF2-40B4-BE49-F238E27FC236}">
                <a16:creationId xmlns:a16="http://schemas.microsoft.com/office/drawing/2014/main" id="{252FA09D-A229-440C-8D92-8D6D0B97C0EE}"/>
              </a:ext>
            </a:extLst>
          </p:cNvPr>
          <p:cNvSpPr txBox="1"/>
          <p:nvPr/>
        </p:nvSpPr>
        <p:spPr>
          <a:xfrm>
            <a:off x="7370341" y="1186240"/>
            <a:ext cx="5832648" cy="369332"/>
          </a:xfrm>
          <a:prstGeom prst="rect">
            <a:avLst/>
          </a:prstGeom>
          <a:noFill/>
        </p:spPr>
        <p:txBody>
          <a:bodyPr wrap="square" rtlCol="0">
            <a:spAutoFit/>
          </a:bodyPr>
          <a:lstStyle/>
          <a:p>
            <a:pPr>
              <a:buClr>
                <a:srgbClr val="0000FF"/>
              </a:buClr>
            </a:pPr>
            <a:r>
              <a:rPr lang="fr-FR" dirty="0">
                <a:solidFill>
                  <a:srgbClr val="5C5E60"/>
                </a:solidFill>
              </a:rPr>
              <a:t>En bas de la page, renseignez les données complémentaires</a:t>
            </a:r>
          </a:p>
        </p:txBody>
      </p:sp>
      <p:sp>
        <p:nvSpPr>
          <p:cNvPr id="28" name="Ellipse 27">
            <a:extLst>
              <a:ext uri="{FF2B5EF4-FFF2-40B4-BE49-F238E27FC236}">
                <a16:creationId xmlns:a16="http://schemas.microsoft.com/office/drawing/2014/main" id="{A48440C7-AB5C-49F7-83B3-904CF6C3C593}"/>
              </a:ext>
            </a:extLst>
          </p:cNvPr>
          <p:cNvSpPr>
            <a:spLocks noChangeAspect="1"/>
          </p:cNvSpPr>
          <p:nvPr/>
        </p:nvSpPr>
        <p:spPr>
          <a:xfrm>
            <a:off x="745605" y="1399176"/>
            <a:ext cx="221991" cy="216000"/>
          </a:xfrm>
          <a:prstGeom prst="ellipse">
            <a:avLst/>
          </a:prstGeom>
          <a:solidFill>
            <a:schemeClr val="tx1">
              <a:lumMod val="60000"/>
              <a:lumOff val="40000"/>
            </a:schemeClr>
          </a:solidFill>
          <a:ln>
            <a:solidFill>
              <a:srgbClr val="003C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sp>
        <p:nvSpPr>
          <p:cNvPr id="11" name="ZoneTexte 10">
            <a:extLst>
              <a:ext uri="{FF2B5EF4-FFF2-40B4-BE49-F238E27FC236}">
                <a16:creationId xmlns:a16="http://schemas.microsoft.com/office/drawing/2014/main" id="{E81D58A5-76E4-4710-99E7-4DBFE5864A4D}"/>
              </a:ext>
            </a:extLst>
          </p:cNvPr>
          <p:cNvSpPr txBox="1"/>
          <p:nvPr/>
        </p:nvSpPr>
        <p:spPr>
          <a:xfrm>
            <a:off x="1105645" y="1262886"/>
            <a:ext cx="5535769" cy="646331"/>
          </a:xfrm>
          <a:prstGeom prst="rect">
            <a:avLst/>
          </a:prstGeom>
          <a:noFill/>
        </p:spPr>
        <p:txBody>
          <a:bodyPr wrap="square" rtlCol="0">
            <a:spAutoFit/>
          </a:bodyPr>
          <a:lstStyle/>
          <a:p>
            <a:pPr>
              <a:buClr>
                <a:srgbClr val="0000FF"/>
              </a:buClr>
            </a:pPr>
            <a:r>
              <a:rPr lang="fr-FR" dirty="0">
                <a:solidFill>
                  <a:srgbClr val="5C5E60"/>
                </a:solidFill>
              </a:rPr>
              <a:t>Renseignez tous les champs obligatoires</a:t>
            </a:r>
          </a:p>
          <a:p>
            <a:pPr>
              <a:buClr>
                <a:srgbClr val="0000FF"/>
              </a:buClr>
            </a:pPr>
            <a:r>
              <a:rPr lang="fr-FR" dirty="0">
                <a:solidFill>
                  <a:srgbClr val="5C5E60"/>
                </a:solidFill>
              </a:rPr>
              <a:t>(avec astérisque rouge: </a:t>
            </a:r>
            <a:r>
              <a:rPr lang="fr-FR" dirty="0">
                <a:solidFill>
                  <a:srgbClr val="FF0000"/>
                </a:solidFill>
              </a:rPr>
              <a:t>*</a:t>
            </a:r>
            <a:r>
              <a:rPr lang="fr-FR" dirty="0">
                <a:solidFill>
                  <a:srgbClr val="5C5E60"/>
                </a:solidFill>
              </a:rPr>
              <a:t>)</a:t>
            </a:r>
          </a:p>
        </p:txBody>
      </p:sp>
      <p:sp>
        <p:nvSpPr>
          <p:cNvPr id="12" name="Ellipse 11">
            <a:extLst>
              <a:ext uri="{FF2B5EF4-FFF2-40B4-BE49-F238E27FC236}">
                <a16:creationId xmlns:a16="http://schemas.microsoft.com/office/drawing/2014/main" id="{C0A02DA5-E8DC-4FD9-ADFE-3F8C7E4D139C}"/>
              </a:ext>
            </a:extLst>
          </p:cNvPr>
          <p:cNvSpPr>
            <a:spLocks noChangeAspect="1"/>
          </p:cNvSpPr>
          <p:nvPr/>
        </p:nvSpPr>
        <p:spPr>
          <a:xfrm>
            <a:off x="7082309" y="1254115"/>
            <a:ext cx="221991" cy="216000"/>
          </a:xfrm>
          <a:prstGeom prst="ellipse">
            <a:avLst/>
          </a:prstGeom>
          <a:solidFill>
            <a:schemeClr val="tx1">
              <a:lumMod val="60000"/>
              <a:lumOff val="40000"/>
            </a:schemeClr>
          </a:solidFill>
          <a:ln>
            <a:solidFill>
              <a:srgbClr val="003C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3</a:t>
            </a:r>
          </a:p>
        </p:txBody>
      </p:sp>
      <p:sp>
        <p:nvSpPr>
          <p:cNvPr id="13" name="Ellipse 12">
            <a:extLst>
              <a:ext uri="{FF2B5EF4-FFF2-40B4-BE49-F238E27FC236}">
                <a16:creationId xmlns:a16="http://schemas.microsoft.com/office/drawing/2014/main" id="{D337D98F-6170-4B6E-9CB6-206BCF8386B7}"/>
              </a:ext>
            </a:extLst>
          </p:cNvPr>
          <p:cNvSpPr>
            <a:spLocks noChangeAspect="1"/>
          </p:cNvSpPr>
          <p:nvPr/>
        </p:nvSpPr>
        <p:spPr>
          <a:xfrm>
            <a:off x="7082309" y="1837233"/>
            <a:ext cx="221991" cy="216000"/>
          </a:xfrm>
          <a:prstGeom prst="ellipse">
            <a:avLst/>
          </a:prstGeom>
          <a:solidFill>
            <a:schemeClr val="tx1">
              <a:lumMod val="60000"/>
              <a:lumOff val="40000"/>
            </a:schemeClr>
          </a:solidFill>
          <a:ln>
            <a:solidFill>
              <a:srgbClr val="003C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4</a:t>
            </a:r>
          </a:p>
        </p:txBody>
      </p:sp>
      <p:sp>
        <p:nvSpPr>
          <p:cNvPr id="18" name="Ellipse 17">
            <a:extLst>
              <a:ext uri="{FF2B5EF4-FFF2-40B4-BE49-F238E27FC236}">
                <a16:creationId xmlns:a16="http://schemas.microsoft.com/office/drawing/2014/main" id="{5B8D8102-54DD-40F8-AD48-0845967D70CC}"/>
              </a:ext>
            </a:extLst>
          </p:cNvPr>
          <p:cNvSpPr>
            <a:spLocks noChangeAspect="1"/>
          </p:cNvSpPr>
          <p:nvPr/>
        </p:nvSpPr>
        <p:spPr>
          <a:xfrm>
            <a:off x="12094739" y="2935363"/>
            <a:ext cx="221991" cy="216000"/>
          </a:xfrm>
          <a:prstGeom prst="ellipse">
            <a:avLst/>
          </a:prstGeom>
          <a:solidFill>
            <a:schemeClr val="tx1">
              <a:lumMod val="60000"/>
              <a:lumOff val="40000"/>
            </a:schemeClr>
          </a:solidFill>
          <a:ln>
            <a:solidFill>
              <a:srgbClr val="003C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3</a:t>
            </a:r>
          </a:p>
        </p:txBody>
      </p:sp>
      <p:pic>
        <p:nvPicPr>
          <p:cNvPr id="2" name="Image 1">
            <a:extLst>
              <a:ext uri="{FF2B5EF4-FFF2-40B4-BE49-F238E27FC236}">
                <a16:creationId xmlns:a16="http://schemas.microsoft.com/office/drawing/2014/main" id="{92512546-7966-455C-B0C9-0336EB518443}"/>
              </a:ext>
            </a:extLst>
          </p:cNvPr>
          <p:cNvPicPr>
            <a:picLocks noChangeAspect="1"/>
          </p:cNvPicPr>
          <p:nvPr/>
        </p:nvPicPr>
        <p:blipFill>
          <a:blip r:embed="rId2"/>
          <a:stretch>
            <a:fillRect/>
          </a:stretch>
        </p:blipFill>
        <p:spPr>
          <a:xfrm>
            <a:off x="1105645" y="2053233"/>
            <a:ext cx="5026328" cy="4327880"/>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5" name="Rectangle : coins arrondis 14">
            <a:extLst>
              <a:ext uri="{FF2B5EF4-FFF2-40B4-BE49-F238E27FC236}">
                <a16:creationId xmlns:a16="http://schemas.microsoft.com/office/drawing/2014/main" id="{6DA35F9C-8C69-4649-B5C2-F208727648EB}"/>
              </a:ext>
            </a:extLst>
          </p:cNvPr>
          <p:cNvSpPr/>
          <p:nvPr/>
        </p:nvSpPr>
        <p:spPr>
          <a:xfrm>
            <a:off x="2913510" y="2842222"/>
            <a:ext cx="3168352" cy="3538891"/>
          </a:xfrm>
          <a:prstGeom prst="roundRect">
            <a:avLst>
              <a:gd name="adj" fmla="val 9857"/>
            </a:avLst>
          </a:prstGeom>
          <a:solidFill>
            <a:srgbClr val="99CCFF">
              <a:alpha val="27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 name="Image 2">
            <a:extLst>
              <a:ext uri="{FF2B5EF4-FFF2-40B4-BE49-F238E27FC236}">
                <a16:creationId xmlns:a16="http://schemas.microsoft.com/office/drawing/2014/main" id="{2727B90E-4564-427D-911A-20469A1BD44B}"/>
              </a:ext>
            </a:extLst>
          </p:cNvPr>
          <p:cNvPicPr>
            <a:picLocks noChangeAspect="1"/>
          </p:cNvPicPr>
          <p:nvPr/>
        </p:nvPicPr>
        <p:blipFill>
          <a:blip r:embed="rId3"/>
          <a:stretch>
            <a:fillRect/>
          </a:stretch>
        </p:blipFill>
        <p:spPr>
          <a:xfrm>
            <a:off x="7082309" y="2516868"/>
            <a:ext cx="4909354" cy="1455272"/>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7" name="Rectangle : coins arrondis 16">
            <a:extLst>
              <a:ext uri="{FF2B5EF4-FFF2-40B4-BE49-F238E27FC236}">
                <a16:creationId xmlns:a16="http://schemas.microsoft.com/office/drawing/2014/main" id="{6C240F67-E950-47CF-866E-589C62E09FFA}"/>
              </a:ext>
            </a:extLst>
          </p:cNvPr>
          <p:cNvSpPr/>
          <p:nvPr/>
        </p:nvSpPr>
        <p:spPr>
          <a:xfrm>
            <a:off x="7586365" y="2842222"/>
            <a:ext cx="4405298" cy="402282"/>
          </a:xfrm>
          <a:prstGeom prst="roundRect">
            <a:avLst/>
          </a:prstGeom>
          <a:solidFill>
            <a:srgbClr val="99CCFF">
              <a:alpha val="27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 coins arrondis 18">
            <a:extLst>
              <a:ext uri="{FF2B5EF4-FFF2-40B4-BE49-F238E27FC236}">
                <a16:creationId xmlns:a16="http://schemas.microsoft.com/office/drawing/2014/main" id="{6E9253FA-F76A-437B-86D7-5B037BB1A5EB}"/>
              </a:ext>
            </a:extLst>
          </p:cNvPr>
          <p:cNvSpPr/>
          <p:nvPr/>
        </p:nvSpPr>
        <p:spPr>
          <a:xfrm>
            <a:off x="7496592" y="3434618"/>
            <a:ext cx="743281" cy="319390"/>
          </a:xfrm>
          <a:prstGeom prst="roundRect">
            <a:avLst/>
          </a:prstGeom>
          <a:solidFill>
            <a:srgbClr val="99CCFF">
              <a:alpha val="27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Ellipse 13">
            <a:extLst>
              <a:ext uri="{FF2B5EF4-FFF2-40B4-BE49-F238E27FC236}">
                <a16:creationId xmlns:a16="http://schemas.microsoft.com/office/drawing/2014/main" id="{C5CBEF63-EA3E-4E7D-A0D9-96D58B94BFA1}"/>
              </a:ext>
            </a:extLst>
          </p:cNvPr>
          <p:cNvSpPr>
            <a:spLocks noChangeAspect="1"/>
          </p:cNvSpPr>
          <p:nvPr/>
        </p:nvSpPr>
        <p:spPr>
          <a:xfrm>
            <a:off x="8306445" y="3486313"/>
            <a:ext cx="221991" cy="216000"/>
          </a:xfrm>
          <a:prstGeom prst="ellipse">
            <a:avLst/>
          </a:prstGeom>
          <a:solidFill>
            <a:schemeClr val="tx1">
              <a:lumMod val="60000"/>
              <a:lumOff val="40000"/>
            </a:schemeClr>
          </a:solidFill>
          <a:ln>
            <a:solidFill>
              <a:srgbClr val="003C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4</a:t>
            </a:r>
          </a:p>
        </p:txBody>
      </p:sp>
      <p:sp>
        <p:nvSpPr>
          <p:cNvPr id="20" name="Ellipse 19">
            <a:extLst>
              <a:ext uri="{FF2B5EF4-FFF2-40B4-BE49-F238E27FC236}">
                <a16:creationId xmlns:a16="http://schemas.microsoft.com/office/drawing/2014/main" id="{8065B42C-BA68-4629-84B5-F60FAC52B589}"/>
              </a:ext>
            </a:extLst>
          </p:cNvPr>
          <p:cNvSpPr>
            <a:spLocks noChangeAspect="1"/>
          </p:cNvSpPr>
          <p:nvPr/>
        </p:nvSpPr>
        <p:spPr>
          <a:xfrm>
            <a:off x="6131973" y="4503667"/>
            <a:ext cx="221991" cy="216000"/>
          </a:xfrm>
          <a:prstGeom prst="ellipse">
            <a:avLst/>
          </a:prstGeom>
          <a:solidFill>
            <a:schemeClr val="tx1">
              <a:lumMod val="60000"/>
              <a:lumOff val="40000"/>
            </a:schemeClr>
          </a:solidFill>
          <a:ln>
            <a:solidFill>
              <a:srgbClr val="003C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sp>
        <p:nvSpPr>
          <p:cNvPr id="21" name="ZoneTexte 20">
            <a:extLst>
              <a:ext uri="{FF2B5EF4-FFF2-40B4-BE49-F238E27FC236}">
                <a16:creationId xmlns:a16="http://schemas.microsoft.com/office/drawing/2014/main" id="{CBE56151-5B66-4F38-9931-517861E84D4A}"/>
              </a:ext>
            </a:extLst>
          </p:cNvPr>
          <p:cNvSpPr txBox="1"/>
          <p:nvPr/>
        </p:nvSpPr>
        <p:spPr>
          <a:xfrm>
            <a:off x="7329596" y="1743645"/>
            <a:ext cx="5832648" cy="369332"/>
          </a:xfrm>
          <a:prstGeom prst="rect">
            <a:avLst/>
          </a:prstGeom>
          <a:noFill/>
        </p:spPr>
        <p:txBody>
          <a:bodyPr wrap="square" rtlCol="0">
            <a:spAutoFit/>
          </a:bodyPr>
          <a:lstStyle/>
          <a:p>
            <a:pPr>
              <a:buClr>
                <a:srgbClr val="0000FF"/>
              </a:buClr>
            </a:pPr>
            <a:r>
              <a:rPr lang="fr-FR" dirty="0">
                <a:solidFill>
                  <a:srgbClr val="5C5E60"/>
                </a:solidFill>
              </a:rPr>
              <a:t>Cliquez sur « Mettre à jour »</a:t>
            </a:r>
          </a:p>
        </p:txBody>
      </p:sp>
    </p:spTree>
    <p:extLst>
      <p:ext uri="{BB962C8B-B14F-4D97-AF65-F5344CB8AC3E}">
        <p14:creationId xmlns:p14="http://schemas.microsoft.com/office/powerpoint/2010/main" val="4126713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F25314-9636-45FC-8668-8079E9B823D4}"/>
              </a:ext>
            </a:extLst>
          </p:cNvPr>
          <p:cNvSpPr/>
          <p:nvPr/>
        </p:nvSpPr>
        <p:spPr>
          <a:xfrm>
            <a:off x="313557" y="181025"/>
            <a:ext cx="9649072" cy="461665"/>
          </a:xfrm>
          <a:prstGeom prst="rect">
            <a:avLst/>
          </a:prstGeom>
        </p:spPr>
        <p:txBody>
          <a:bodyPr wrap="square">
            <a:spAutoFit/>
          </a:bodyPr>
          <a:lstStyle/>
          <a:p>
            <a:r>
              <a:rPr lang="fr-FR" sz="2400" b="1" dirty="0">
                <a:solidFill>
                  <a:srgbClr val="003C9C"/>
                </a:solidFill>
              </a:rPr>
              <a:t>Je fais ma demande pour Améthyste (1/8)</a:t>
            </a:r>
          </a:p>
        </p:txBody>
      </p:sp>
      <p:sp>
        <p:nvSpPr>
          <p:cNvPr id="27" name="ZoneTexte 26">
            <a:extLst>
              <a:ext uri="{FF2B5EF4-FFF2-40B4-BE49-F238E27FC236}">
                <a16:creationId xmlns:a16="http://schemas.microsoft.com/office/drawing/2014/main" id="{252FA09D-A229-440C-8D92-8D6D0B97C0EE}"/>
              </a:ext>
            </a:extLst>
          </p:cNvPr>
          <p:cNvSpPr txBox="1"/>
          <p:nvPr/>
        </p:nvSpPr>
        <p:spPr>
          <a:xfrm>
            <a:off x="970476" y="1333153"/>
            <a:ext cx="5085729" cy="646331"/>
          </a:xfrm>
          <a:prstGeom prst="rect">
            <a:avLst/>
          </a:prstGeom>
          <a:noFill/>
        </p:spPr>
        <p:txBody>
          <a:bodyPr wrap="square" rtlCol="0">
            <a:spAutoFit/>
          </a:bodyPr>
          <a:lstStyle/>
          <a:p>
            <a:pPr>
              <a:buClr>
                <a:srgbClr val="0000FF"/>
              </a:buClr>
            </a:pPr>
            <a:r>
              <a:rPr lang="fr-FR" dirty="0">
                <a:solidFill>
                  <a:srgbClr val="5C5E60"/>
                </a:solidFill>
              </a:rPr>
              <a:t>Cliquez sur « Créer ou compléter la demande », soit dans la barre de menu, soit sur la page d’accueil</a:t>
            </a:r>
          </a:p>
        </p:txBody>
      </p:sp>
      <p:sp>
        <p:nvSpPr>
          <p:cNvPr id="28" name="Ellipse 27">
            <a:extLst>
              <a:ext uri="{FF2B5EF4-FFF2-40B4-BE49-F238E27FC236}">
                <a16:creationId xmlns:a16="http://schemas.microsoft.com/office/drawing/2014/main" id="{A48440C7-AB5C-49F7-83B3-904CF6C3C593}"/>
              </a:ext>
            </a:extLst>
          </p:cNvPr>
          <p:cNvSpPr>
            <a:spLocks noChangeAspect="1"/>
          </p:cNvSpPr>
          <p:nvPr/>
        </p:nvSpPr>
        <p:spPr>
          <a:xfrm>
            <a:off x="745605" y="1399176"/>
            <a:ext cx="221991" cy="216000"/>
          </a:xfrm>
          <a:prstGeom prst="ellipse">
            <a:avLst/>
          </a:prstGeom>
          <a:solidFill>
            <a:schemeClr val="tx1">
              <a:lumMod val="60000"/>
              <a:lumOff val="40000"/>
            </a:schemeClr>
          </a:solidFill>
          <a:ln>
            <a:solidFill>
              <a:srgbClr val="003C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a:t>
            </a:r>
          </a:p>
        </p:txBody>
      </p:sp>
      <p:sp>
        <p:nvSpPr>
          <p:cNvPr id="25" name="ZoneTexte 24">
            <a:extLst>
              <a:ext uri="{FF2B5EF4-FFF2-40B4-BE49-F238E27FC236}">
                <a16:creationId xmlns:a16="http://schemas.microsoft.com/office/drawing/2014/main" id="{7EA3F27D-3639-4DDF-8676-7544A519004A}"/>
              </a:ext>
            </a:extLst>
          </p:cNvPr>
          <p:cNvSpPr txBox="1"/>
          <p:nvPr/>
        </p:nvSpPr>
        <p:spPr>
          <a:xfrm>
            <a:off x="7435344" y="1331349"/>
            <a:ext cx="5839653" cy="646331"/>
          </a:xfrm>
          <a:prstGeom prst="rect">
            <a:avLst/>
          </a:prstGeom>
          <a:noFill/>
        </p:spPr>
        <p:txBody>
          <a:bodyPr wrap="square" rtlCol="0">
            <a:spAutoFit/>
          </a:bodyPr>
          <a:lstStyle/>
          <a:p>
            <a:pPr>
              <a:buClr>
                <a:srgbClr val="0000FF"/>
              </a:buClr>
            </a:pPr>
            <a:r>
              <a:rPr lang="fr-FR" dirty="0">
                <a:solidFill>
                  <a:srgbClr val="5C5E60"/>
                </a:solidFill>
              </a:rPr>
              <a:t>Cochez la case « J’accepte les termes d’utilisation de ce télé service, … » puis cliquez sur « Envoyer »</a:t>
            </a:r>
          </a:p>
        </p:txBody>
      </p:sp>
      <p:sp>
        <p:nvSpPr>
          <p:cNvPr id="26" name="Ellipse 25">
            <a:extLst>
              <a:ext uri="{FF2B5EF4-FFF2-40B4-BE49-F238E27FC236}">
                <a16:creationId xmlns:a16="http://schemas.microsoft.com/office/drawing/2014/main" id="{6116742D-38C8-4CA6-A558-6148347377E8}"/>
              </a:ext>
            </a:extLst>
          </p:cNvPr>
          <p:cNvSpPr>
            <a:spLocks noChangeAspect="1"/>
          </p:cNvSpPr>
          <p:nvPr/>
        </p:nvSpPr>
        <p:spPr>
          <a:xfrm>
            <a:off x="7050817" y="1399176"/>
            <a:ext cx="221991" cy="216000"/>
          </a:xfrm>
          <a:prstGeom prst="ellipse">
            <a:avLst/>
          </a:prstGeom>
          <a:solidFill>
            <a:schemeClr val="tx1">
              <a:lumMod val="60000"/>
              <a:lumOff val="40000"/>
            </a:schemeClr>
          </a:solidFill>
          <a:ln>
            <a:solidFill>
              <a:srgbClr val="003C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pic>
        <p:nvPicPr>
          <p:cNvPr id="6" name="Image 5">
            <a:extLst>
              <a:ext uri="{FF2B5EF4-FFF2-40B4-BE49-F238E27FC236}">
                <a16:creationId xmlns:a16="http://schemas.microsoft.com/office/drawing/2014/main" id="{87C9880E-4604-4DBC-9B40-19DE2888D667}"/>
              </a:ext>
            </a:extLst>
          </p:cNvPr>
          <p:cNvPicPr>
            <a:picLocks noChangeAspect="1"/>
          </p:cNvPicPr>
          <p:nvPr/>
        </p:nvPicPr>
        <p:blipFill>
          <a:blip r:embed="rId3"/>
          <a:stretch>
            <a:fillRect/>
          </a:stretch>
        </p:blipFill>
        <p:spPr>
          <a:xfrm>
            <a:off x="1105645" y="2589920"/>
            <a:ext cx="5184576" cy="3124118"/>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20" name="Ellipse 19">
            <a:extLst>
              <a:ext uri="{FF2B5EF4-FFF2-40B4-BE49-F238E27FC236}">
                <a16:creationId xmlns:a16="http://schemas.microsoft.com/office/drawing/2014/main" id="{6FA31871-5D06-46FF-AC4D-D6FE9611527E}"/>
              </a:ext>
            </a:extLst>
          </p:cNvPr>
          <p:cNvSpPr>
            <a:spLocks noChangeAspect="1"/>
          </p:cNvSpPr>
          <p:nvPr/>
        </p:nvSpPr>
        <p:spPr>
          <a:xfrm>
            <a:off x="6500278" y="3935979"/>
            <a:ext cx="221991" cy="216000"/>
          </a:xfrm>
          <a:prstGeom prst="ellipse">
            <a:avLst/>
          </a:prstGeom>
          <a:solidFill>
            <a:schemeClr val="tx1">
              <a:lumMod val="60000"/>
              <a:lumOff val="40000"/>
            </a:schemeClr>
          </a:solidFill>
          <a:ln>
            <a:solidFill>
              <a:srgbClr val="003C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a:t>
            </a:r>
          </a:p>
        </p:txBody>
      </p:sp>
      <p:sp>
        <p:nvSpPr>
          <p:cNvPr id="22" name="Rectangle : coins arrondis 21">
            <a:extLst>
              <a:ext uri="{FF2B5EF4-FFF2-40B4-BE49-F238E27FC236}">
                <a16:creationId xmlns:a16="http://schemas.microsoft.com/office/drawing/2014/main" id="{C6C038E9-A1BB-4D20-BD55-49B4151B87F9}"/>
              </a:ext>
            </a:extLst>
          </p:cNvPr>
          <p:cNvSpPr/>
          <p:nvPr/>
        </p:nvSpPr>
        <p:spPr>
          <a:xfrm>
            <a:off x="2864569" y="4151979"/>
            <a:ext cx="1656184" cy="1347815"/>
          </a:xfrm>
          <a:prstGeom prst="roundRect">
            <a:avLst/>
          </a:prstGeom>
          <a:solidFill>
            <a:srgbClr val="99CCFF">
              <a:alpha val="27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 coins arrondis 28">
            <a:extLst>
              <a:ext uri="{FF2B5EF4-FFF2-40B4-BE49-F238E27FC236}">
                <a16:creationId xmlns:a16="http://schemas.microsoft.com/office/drawing/2014/main" id="{EC48A272-D82E-4F2F-A8A6-8362A291447D}"/>
              </a:ext>
            </a:extLst>
          </p:cNvPr>
          <p:cNvSpPr/>
          <p:nvPr/>
        </p:nvSpPr>
        <p:spPr>
          <a:xfrm>
            <a:off x="3265885" y="2832124"/>
            <a:ext cx="1152128" cy="297684"/>
          </a:xfrm>
          <a:prstGeom prst="roundRect">
            <a:avLst/>
          </a:prstGeom>
          <a:solidFill>
            <a:srgbClr val="99CCFF">
              <a:alpha val="27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8" name="Connecteur droit avec flèche 7">
            <a:extLst>
              <a:ext uri="{FF2B5EF4-FFF2-40B4-BE49-F238E27FC236}">
                <a16:creationId xmlns:a16="http://schemas.microsoft.com/office/drawing/2014/main" id="{45D70334-6B4F-4465-B3A7-8FC79D3F21F6}"/>
              </a:ext>
            </a:extLst>
          </p:cNvPr>
          <p:cNvCxnSpPr>
            <a:cxnSpLocks/>
            <a:stCxn id="20" idx="1"/>
          </p:cNvCxnSpPr>
          <p:nvPr/>
        </p:nvCxnSpPr>
        <p:spPr>
          <a:xfrm flipH="1" flipV="1">
            <a:off x="4418013" y="3088966"/>
            <a:ext cx="2114775" cy="878645"/>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a:extLst>
              <a:ext uri="{FF2B5EF4-FFF2-40B4-BE49-F238E27FC236}">
                <a16:creationId xmlns:a16="http://schemas.microsoft.com/office/drawing/2014/main" id="{DB08AB74-EE1C-4B3B-90D1-171AB75CACBF}"/>
              </a:ext>
            </a:extLst>
          </p:cNvPr>
          <p:cNvCxnSpPr>
            <a:cxnSpLocks/>
            <a:stCxn id="20" idx="2"/>
          </p:cNvCxnSpPr>
          <p:nvPr/>
        </p:nvCxnSpPr>
        <p:spPr>
          <a:xfrm flipH="1">
            <a:off x="4385503" y="4043979"/>
            <a:ext cx="2114775" cy="108000"/>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32" name="ZoneTexte 31">
            <a:extLst>
              <a:ext uri="{FF2B5EF4-FFF2-40B4-BE49-F238E27FC236}">
                <a16:creationId xmlns:a16="http://schemas.microsoft.com/office/drawing/2014/main" id="{B367F99D-8F46-42D3-980E-C7F3F796E342}"/>
              </a:ext>
            </a:extLst>
          </p:cNvPr>
          <p:cNvSpPr txBox="1"/>
          <p:nvPr/>
        </p:nvSpPr>
        <p:spPr>
          <a:xfrm>
            <a:off x="5874939" y="3795090"/>
            <a:ext cx="720079" cy="307777"/>
          </a:xfrm>
          <a:prstGeom prst="rect">
            <a:avLst/>
          </a:prstGeom>
          <a:noFill/>
        </p:spPr>
        <p:txBody>
          <a:bodyPr wrap="square" rtlCol="0">
            <a:spAutoFit/>
          </a:bodyPr>
          <a:lstStyle/>
          <a:p>
            <a:pPr>
              <a:buClr>
                <a:srgbClr val="0000FF"/>
              </a:buClr>
            </a:pPr>
            <a:r>
              <a:rPr lang="fr-FR" sz="1400" dirty="0">
                <a:solidFill>
                  <a:srgbClr val="0000FF"/>
                </a:solidFill>
              </a:rPr>
              <a:t>Ou</a:t>
            </a:r>
          </a:p>
        </p:txBody>
      </p:sp>
      <p:pic>
        <p:nvPicPr>
          <p:cNvPr id="21" name="Image 20">
            <a:extLst>
              <a:ext uri="{FF2B5EF4-FFF2-40B4-BE49-F238E27FC236}">
                <a16:creationId xmlns:a16="http://schemas.microsoft.com/office/drawing/2014/main" id="{008E03DF-193F-49DF-932E-7C947F67D38C}"/>
              </a:ext>
            </a:extLst>
          </p:cNvPr>
          <p:cNvPicPr>
            <a:picLocks noChangeAspect="1"/>
          </p:cNvPicPr>
          <p:nvPr/>
        </p:nvPicPr>
        <p:blipFill>
          <a:blip r:embed="rId4"/>
          <a:stretch>
            <a:fillRect/>
          </a:stretch>
        </p:blipFill>
        <p:spPr>
          <a:xfrm>
            <a:off x="7154319" y="2593638"/>
            <a:ext cx="5540034" cy="2232248"/>
          </a:xfrm>
          <a:prstGeom prst="rect">
            <a:avLst/>
          </a:prstGeom>
        </p:spPr>
      </p:pic>
      <p:sp>
        <p:nvSpPr>
          <p:cNvPr id="23" name="Rectangle : coins arrondis 22">
            <a:extLst>
              <a:ext uri="{FF2B5EF4-FFF2-40B4-BE49-F238E27FC236}">
                <a16:creationId xmlns:a16="http://schemas.microsoft.com/office/drawing/2014/main" id="{3C27491E-279E-4CF2-8D12-144098EA0B30}"/>
              </a:ext>
            </a:extLst>
          </p:cNvPr>
          <p:cNvSpPr/>
          <p:nvPr/>
        </p:nvSpPr>
        <p:spPr>
          <a:xfrm>
            <a:off x="7459115" y="3780776"/>
            <a:ext cx="2575521" cy="620240"/>
          </a:xfrm>
          <a:prstGeom prst="roundRect">
            <a:avLst/>
          </a:prstGeom>
          <a:solidFill>
            <a:srgbClr val="99CCFF">
              <a:alpha val="27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Rectangle : coins arrondis 23">
            <a:extLst>
              <a:ext uri="{FF2B5EF4-FFF2-40B4-BE49-F238E27FC236}">
                <a16:creationId xmlns:a16="http://schemas.microsoft.com/office/drawing/2014/main" id="{EF8CC90A-40F1-4EFD-97DA-9A186F26C11C}"/>
              </a:ext>
            </a:extLst>
          </p:cNvPr>
          <p:cNvSpPr/>
          <p:nvPr/>
        </p:nvSpPr>
        <p:spPr>
          <a:xfrm>
            <a:off x="7473782" y="4554127"/>
            <a:ext cx="590030" cy="271760"/>
          </a:xfrm>
          <a:prstGeom prst="roundRect">
            <a:avLst/>
          </a:prstGeom>
          <a:solidFill>
            <a:srgbClr val="99CCFF">
              <a:alpha val="27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Ellipse 29">
            <a:extLst>
              <a:ext uri="{FF2B5EF4-FFF2-40B4-BE49-F238E27FC236}">
                <a16:creationId xmlns:a16="http://schemas.microsoft.com/office/drawing/2014/main" id="{1BFBF41A-6CE5-4FAA-BC27-5E9C6011049A}"/>
              </a:ext>
            </a:extLst>
          </p:cNvPr>
          <p:cNvSpPr>
            <a:spLocks noChangeAspect="1"/>
          </p:cNvSpPr>
          <p:nvPr/>
        </p:nvSpPr>
        <p:spPr>
          <a:xfrm>
            <a:off x="8161284" y="4582007"/>
            <a:ext cx="221991" cy="216000"/>
          </a:xfrm>
          <a:prstGeom prst="ellipse">
            <a:avLst/>
          </a:prstGeom>
          <a:solidFill>
            <a:schemeClr val="tx1">
              <a:lumMod val="60000"/>
              <a:lumOff val="40000"/>
            </a:schemeClr>
          </a:solidFill>
          <a:ln>
            <a:solidFill>
              <a:srgbClr val="003C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cxnSp>
        <p:nvCxnSpPr>
          <p:cNvPr id="35" name="Connecteur droit avec flèche 34">
            <a:extLst>
              <a:ext uri="{FF2B5EF4-FFF2-40B4-BE49-F238E27FC236}">
                <a16:creationId xmlns:a16="http://schemas.microsoft.com/office/drawing/2014/main" id="{FFD64DEF-9F4A-4AAA-8714-EB3268A7F4AA}"/>
              </a:ext>
            </a:extLst>
          </p:cNvPr>
          <p:cNvCxnSpPr>
            <a:cxnSpLocks/>
          </p:cNvCxnSpPr>
          <p:nvPr/>
        </p:nvCxnSpPr>
        <p:spPr>
          <a:xfrm>
            <a:off x="7730381" y="4401016"/>
            <a:ext cx="0" cy="144000"/>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0998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F25314-9636-45FC-8668-8079E9B823D4}"/>
              </a:ext>
            </a:extLst>
          </p:cNvPr>
          <p:cNvSpPr/>
          <p:nvPr/>
        </p:nvSpPr>
        <p:spPr>
          <a:xfrm>
            <a:off x="313557" y="181025"/>
            <a:ext cx="9649072" cy="461665"/>
          </a:xfrm>
          <a:prstGeom prst="rect">
            <a:avLst/>
          </a:prstGeom>
        </p:spPr>
        <p:txBody>
          <a:bodyPr wrap="square">
            <a:spAutoFit/>
          </a:bodyPr>
          <a:lstStyle/>
          <a:p>
            <a:r>
              <a:rPr lang="fr-FR" sz="2400" b="1" dirty="0">
                <a:solidFill>
                  <a:srgbClr val="003C9C"/>
                </a:solidFill>
              </a:rPr>
              <a:t>Je fais ma demande pour Améthyste (2/8)</a:t>
            </a:r>
          </a:p>
        </p:txBody>
      </p:sp>
      <p:sp>
        <p:nvSpPr>
          <p:cNvPr id="25" name="ZoneTexte 24">
            <a:extLst>
              <a:ext uri="{FF2B5EF4-FFF2-40B4-BE49-F238E27FC236}">
                <a16:creationId xmlns:a16="http://schemas.microsoft.com/office/drawing/2014/main" id="{7EA3F27D-3639-4DDF-8676-7544A519004A}"/>
              </a:ext>
            </a:extLst>
          </p:cNvPr>
          <p:cNvSpPr txBox="1"/>
          <p:nvPr/>
        </p:nvSpPr>
        <p:spPr>
          <a:xfrm>
            <a:off x="3023130" y="1514741"/>
            <a:ext cx="5839653" cy="923330"/>
          </a:xfrm>
          <a:prstGeom prst="rect">
            <a:avLst/>
          </a:prstGeom>
          <a:noFill/>
        </p:spPr>
        <p:txBody>
          <a:bodyPr wrap="square" rtlCol="0">
            <a:spAutoFit/>
          </a:bodyPr>
          <a:lstStyle/>
          <a:p>
            <a:pPr>
              <a:buClr>
                <a:srgbClr val="0000FF"/>
              </a:buClr>
            </a:pPr>
            <a:r>
              <a:rPr lang="fr-FR" dirty="0">
                <a:solidFill>
                  <a:srgbClr val="5C5E60"/>
                </a:solidFill>
              </a:rPr>
              <a:t>Si vous demandez le forfait Améthyste pour la première fois, choisissez « Première demande », sinon « Renouvellement » puis cliquez sur « Suivant »</a:t>
            </a:r>
          </a:p>
        </p:txBody>
      </p:sp>
      <p:sp>
        <p:nvSpPr>
          <p:cNvPr id="26" name="Ellipse 25">
            <a:extLst>
              <a:ext uri="{FF2B5EF4-FFF2-40B4-BE49-F238E27FC236}">
                <a16:creationId xmlns:a16="http://schemas.microsoft.com/office/drawing/2014/main" id="{6116742D-38C8-4CA6-A558-6148347377E8}"/>
              </a:ext>
            </a:extLst>
          </p:cNvPr>
          <p:cNvSpPr>
            <a:spLocks noChangeAspect="1"/>
          </p:cNvSpPr>
          <p:nvPr/>
        </p:nvSpPr>
        <p:spPr>
          <a:xfrm>
            <a:off x="2638603" y="1582568"/>
            <a:ext cx="221991" cy="216000"/>
          </a:xfrm>
          <a:prstGeom prst="ellipse">
            <a:avLst/>
          </a:prstGeom>
          <a:solidFill>
            <a:schemeClr val="tx1">
              <a:lumMod val="60000"/>
              <a:lumOff val="40000"/>
            </a:schemeClr>
          </a:solidFill>
          <a:ln>
            <a:solidFill>
              <a:srgbClr val="003C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3</a:t>
            </a:r>
          </a:p>
        </p:txBody>
      </p:sp>
      <p:pic>
        <p:nvPicPr>
          <p:cNvPr id="18" name="Image 17">
            <a:extLst>
              <a:ext uri="{FF2B5EF4-FFF2-40B4-BE49-F238E27FC236}">
                <a16:creationId xmlns:a16="http://schemas.microsoft.com/office/drawing/2014/main" id="{E0480343-402F-479D-80E2-1854A4C3720A}"/>
              </a:ext>
            </a:extLst>
          </p:cNvPr>
          <p:cNvPicPr>
            <a:picLocks noChangeAspect="1"/>
          </p:cNvPicPr>
          <p:nvPr/>
        </p:nvPicPr>
        <p:blipFill>
          <a:blip r:embed="rId2"/>
          <a:stretch>
            <a:fillRect/>
          </a:stretch>
        </p:blipFill>
        <p:spPr>
          <a:xfrm>
            <a:off x="3121869" y="2773313"/>
            <a:ext cx="5499257" cy="3124118"/>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33" name="Rectangle : coins arrondis 32">
            <a:extLst>
              <a:ext uri="{FF2B5EF4-FFF2-40B4-BE49-F238E27FC236}">
                <a16:creationId xmlns:a16="http://schemas.microsoft.com/office/drawing/2014/main" id="{13021B56-20F8-4C97-B023-C92246774A5D}"/>
              </a:ext>
            </a:extLst>
          </p:cNvPr>
          <p:cNvSpPr/>
          <p:nvPr/>
        </p:nvSpPr>
        <p:spPr>
          <a:xfrm>
            <a:off x="3318167" y="4828913"/>
            <a:ext cx="3456384" cy="936103"/>
          </a:xfrm>
          <a:prstGeom prst="roundRect">
            <a:avLst/>
          </a:prstGeom>
          <a:solidFill>
            <a:srgbClr val="99CCFF">
              <a:alpha val="27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Ellipse 33">
            <a:extLst>
              <a:ext uri="{FF2B5EF4-FFF2-40B4-BE49-F238E27FC236}">
                <a16:creationId xmlns:a16="http://schemas.microsoft.com/office/drawing/2014/main" id="{6AD66BC5-56AC-4982-A43E-0298BBDA05F1}"/>
              </a:ext>
            </a:extLst>
          </p:cNvPr>
          <p:cNvSpPr>
            <a:spLocks noChangeAspect="1"/>
          </p:cNvSpPr>
          <p:nvPr/>
        </p:nvSpPr>
        <p:spPr>
          <a:xfrm>
            <a:off x="6775584" y="4612914"/>
            <a:ext cx="221991" cy="216000"/>
          </a:xfrm>
          <a:prstGeom prst="ellipse">
            <a:avLst/>
          </a:prstGeom>
          <a:solidFill>
            <a:schemeClr val="tx1">
              <a:lumMod val="60000"/>
              <a:lumOff val="40000"/>
            </a:schemeClr>
          </a:solidFill>
          <a:ln>
            <a:solidFill>
              <a:srgbClr val="003C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3</a:t>
            </a:r>
          </a:p>
        </p:txBody>
      </p:sp>
    </p:spTree>
    <p:extLst>
      <p:ext uri="{BB962C8B-B14F-4D97-AF65-F5344CB8AC3E}">
        <p14:creationId xmlns:p14="http://schemas.microsoft.com/office/powerpoint/2010/main" val="1204018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519C400-2E71-4A6D-85BA-CE9F1D1252C1}"/>
              </a:ext>
            </a:extLst>
          </p:cNvPr>
          <p:cNvPicPr>
            <a:picLocks noChangeAspect="1"/>
          </p:cNvPicPr>
          <p:nvPr/>
        </p:nvPicPr>
        <p:blipFill>
          <a:blip r:embed="rId2"/>
          <a:stretch>
            <a:fillRect/>
          </a:stretch>
        </p:blipFill>
        <p:spPr>
          <a:xfrm>
            <a:off x="7901889" y="4077500"/>
            <a:ext cx="5021501" cy="159948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05F25314-9636-45FC-8668-8079E9B823D4}"/>
              </a:ext>
            </a:extLst>
          </p:cNvPr>
          <p:cNvSpPr/>
          <p:nvPr/>
        </p:nvSpPr>
        <p:spPr>
          <a:xfrm>
            <a:off x="313557" y="181025"/>
            <a:ext cx="9649072" cy="461665"/>
          </a:xfrm>
          <a:prstGeom prst="rect">
            <a:avLst/>
          </a:prstGeom>
        </p:spPr>
        <p:txBody>
          <a:bodyPr wrap="square">
            <a:spAutoFit/>
          </a:bodyPr>
          <a:lstStyle/>
          <a:p>
            <a:r>
              <a:rPr lang="fr-FR" sz="2400" b="1" dirty="0">
                <a:solidFill>
                  <a:srgbClr val="003C9C"/>
                </a:solidFill>
              </a:rPr>
              <a:t>Je fais ma demande pour Améthyste (3/8)</a:t>
            </a:r>
          </a:p>
        </p:txBody>
      </p:sp>
      <p:sp>
        <p:nvSpPr>
          <p:cNvPr id="27" name="ZoneTexte 26">
            <a:extLst>
              <a:ext uri="{FF2B5EF4-FFF2-40B4-BE49-F238E27FC236}">
                <a16:creationId xmlns:a16="http://schemas.microsoft.com/office/drawing/2014/main" id="{252FA09D-A229-440C-8D92-8D6D0B97C0EE}"/>
              </a:ext>
            </a:extLst>
          </p:cNvPr>
          <p:cNvSpPr txBox="1"/>
          <p:nvPr/>
        </p:nvSpPr>
        <p:spPr>
          <a:xfrm>
            <a:off x="970476" y="1333153"/>
            <a:ext cx="7191953" cy="369332"/>
          </a:xfrm>
          <a:prstGeom prst="rect">
            <a:avLst/>
          </a:prstGeom>
          <a:noFill/>
        </p:spPr>
        <p:txBody>
          <a:bodyPr wrap="square" rtlCol="0">
            <a:spAutoFit/>
          </a:bodyPr>
          <a:lstStyle/>
          <a:p>
            <a:pPr>
              <a:buClr>
                <a:srgbClr val="0000FF"/>
              </a:buClr>
            </a:pPr>
            <a:r>
              <a:rPr lang="fr-FR" dirty="0">
                <a:solidFill>
                  <a:srgbClr val="5C5E60"/>
                </a:solidFill>
              </a:rPr>
              <a:t>Renseignez le numéro de Passe Navigo puis cliquez sur « Suivant »</a:t>
            </a:r>
          </a:p>
        </p:txBody>
      </p:sp>
      <p:sp>
        <p:nvSpPr>
          <p:cNvPr id="28" name="Ellipse 27">
            <a:extLst>
              <a:ext uri="{FF2B5EF4-FFF2-40B4-BE49-F238E27FC236}">
                <a16:creationId xmlns:a16="http://schemas.microsoft.com/office/drawing/2014/main" id="{A48440C7-AB5C-49F7-83B3-904CF6C3C593}"/>
              </a:ext>
            </a:extLst>
          </p:cNvPr>
          <p:cNvSpPr>
            <a:spLocks noChangeAspect="1"/>
          </p:cNvSpPr>
          <p:nvPr/>
        </p:nvSpPr>
        <p:spPr>
          <a:xfrm>
            <a:off x="745605" y="1399176"/>
            <a:ext cx="221991" cy="216000"/>
          </a:xfrm>
          <a:prstGeom prst="ellipse">
            <a:avLst/>
          </a:prstGeom>
          <a:solidFill>
            <a:schemeClr val="tx1">
              <a:lumMod val="60000"/>
              <a:lumOff val="40000"/>
            </a:schemeClr>
          </a:solidFill>
          <a:ln>
            <a:solidFill>
              <a:srgbClr val="003C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4</a:t>
            </a:r>
          </a:p>
        </p:txBody>
      </p:sp>
      <p:pic>
        <p:nvPicPr>
          <p:cNvPr id="2" name="Image 1">
            <a:extLst>
              <a:ext uri="{FF2B5EF4-FFF2-40B4-BE49-F238E27FC236}">
                <a16:creationId xmlns:a16="http://schemas.microsoft.com/office/drawing/2014/main" id="{D5EC4504-F45A-4348-8D47-F275BF6DD001}"/>
              </a:ext>
            </a:extLst>
          </p:cNvPr>
          <p:cNvPicPr>
            <a:picLocks noChangeAspect="1"/>
          </p:cNvPicPr>
          <p:nvPr/>
        </p:nvPicPr>
        <p:blipFill>
          <a:blip r:embed="rId3"/>
          <a:stretch>
            <a:fillRect/>
          </a:stretch>
        </p:blipFill>
        <p:spPr>
          <a:xfrm>
            <a:off x="8882509" y="897761"/>
            <a:ext cx="2831189" cy="2626990"/>
          </a:xfrm>
          <a:prstGeom prst="rect">
            <a:avLst/>
          </a:prstGeom>
          <a:effectLst>
            <a:outerShdw blurRad="50800" dist="38100" dir="2700000" algn="tl" rotWithShape="0">
              <a:prstClr val="black">
                <a:alpha val="40000"/>
              </a:prstClr>
            </a:outerShdw>
          </a:effectLst>
        </p:spPr>
      </p:pic>
      <p:sp>
        <p:nvSpPr>
          <p:cNvPr id="7" name="ZoneTexte 6">
            <a:extLst>
              <a:ext uri="{FF2B5EF4-FFF2-40B4-BE49-F238E27FC236}">
                <a16:creationId xmlns:a16="http://schemas.microsoft.com/office/drawing/2014/main" id="{40159FBE-EDE5-426E-B92E-3F2D788707D1}"/>
              </a:ext>
            </a:extLst>
          </p:cNvPr>
          <p:cNvSpPr txBox="1"/>
          <p:nvPr/>
        </p:nvSpPr>
        <p:spPr>
          <a:xfrm>
            <a:off x="967596" y="3340085"/>
            <a:ext cx="7191953" cy="646331"/>
          </a:xfrm>
          <a:prstGeom prst="rect">
            <a:avLst/>
          </a:prstGeom>
          <a:noFill/>
        </p:spPr>
        <p:txBody>
          <a:bodyPr wrap="square" rtlCol="0">
            <a:spAutoFit/>
          </a:bodyPr>
          <a:lstStyle/>
          <a:p>
            <a:pPr>
              <a:buClr>
                <a:srgbClr val="0000FF"/>
              </a:buClr>
            </a:pPr>
            <a:r>
              <a:rPr lang="fr-FR" dirty="0">
                <a:solidFill>
                  <a:srgbClr val="5C5E60"/>
                </a:solidFill>
              </a:rPr>
              <a:t>Renseignez votre statut et le zonage que vous choisissez</a:t>
            </a:r>
          </a:p>
          <a:p>
            <a:pPr>
              <a:buClr>
                <a:srgbClr val="0000FF"/>
              </a:buClr>
            </a:pPr>
            <a:r>
              <a:rPr lang="fr-FR" dirty="0">
                <a:solidFill>
                  <a:srgbClr val="5C5E60"/>
                </a:solidFill>
              </a:rPr>
              <a:t>Cliquez sur « Suivant »</a:t>
            </a:r>
          </a:p>
        </p:txBody>
      </p:sp>
      <p:sp>
        <p:nvSpPr>
          <p:cNvPr id="10" name="Ellipse 9">
            <a:extLst>
              <a:ext uri="{FF2B5EF4-FFF2-40B4-BE49-F238E27FC236}">
                <a16:creationId xmlns:a16="http://schemas.microsoft.com/office/drawing/2014/main" id="{D4DCC6D9-8D4B-4816-BB0B-F223460C953A}"/>
              </a:ext>
            </a:extLst>
          </p:cNvPr>
          <p:cNvSpPr>
            <a:spLocks noChangeAspect="1"/>
          </p:cNvSpPr>
          <p:nvPr/>
        </p:nvSpPr>
        <p:spPr>
          <a:xfrm>
            <a:off x="757704" y="3421409"/>
            <a:ext cx="221991" cy="216000"/>
          </a:xfrm>
          <a:prstGeom prst="ellipse">
            <a:avLst/>
          </a:prstGeom>
          <a:solidFill>
            <a:schemeClr val="tx1">
              <a:lumMod val="60000"/>
              <a:lumOff val="40000"/>
            </a:schemeClr>
          </a:solidFill>
          <a:ln>
            <a:solidFill>
              <a:srgbClr val="003C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5</a:t>
            </a:r>
          </a:p>
        </p:txBody>
      </p:sp>
      <p:sp>
        <p:nvSpPr>
          <p:cNvPr id="12" name="Ellipse 11">
            <a:extLst>
              <a:ext uri="{FF2B5EF4-FFF2-40B4-BE49-F238E27FC236}">
                <a16:creationId xmlns:a16="http://schemas.microsoft.com/office/drawing/2014/main" id="{8109E603-C5B1-4A1C-A08B-9DA9C49AA664}"/>
              </a:ext>
            </a:extLst>
          </p:cNvPr>
          <p:cNvSpPr>
            <a:spLocks noChangeAspect="1"/>
          </p:cNvSpPr>
          <p:nvPr/>
        </p:nvSpPr>
        <p:spPr>
          <a:xfrm>
            <a:off x="11810459" y="1441177"/>
            <a:ext cx="221991" cy="216000"/>
          </a:xfrm>
          <a:prstGeom prst="ellipse">
            <a:avLst/>
          </a:prstGeom>
          <a:solidFill>
            <a:schemeClr val="tx1">
              <a:lumMod val="60000"/>
              <a:lumOff val="40000"/>
            </a:schemeClr>
          </a:solidFill>
          <a:ln>
            <a:solidFill>
              <a:srgbClr val="003C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4</a:t>
            </a:r>
          </a:p>
        </p:txBody>
      </p:sp>
      <p:cxnSp>
        <p:nvCxnSpPr>
          <p:cNvPr id="15" name="Connecteur droit avec flèche 14">
            <a:extLst>
              <a:ext uri="{FF2B5EF4-FFF2-40B4-BE49-F238E27FC236}">
                <a16:creationId xmlns:a16="http://schemas.microsoft.com/office/drawing/2014/main" id="{8FE5377A-B597-479C-B2B8-B1ED78E4E043}"/>
              </a:ext>
            </a:extLst>
          </p:cNvPr>
          <p:cNvCxnSpPr>
            <a:cxnSpLocks/>
          </p:cNvCxnSpPr>
          <p:nvPr/>
        </p:nvCxnSpPr>
        <p:spPr>
          <a:xfrm>
            <a:off x="11366785" y="1702485"/>
            <a:ext cx="0" cy="1440160"/>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7" name="Ellipse 16">
            <a:extLst>
              <a:ext uri="{FF2B5EF4-FFF2-40B4-BE49-F238E27FC236}">
                <a16:creationId xmlns:a16="http://schemas.microsoft.com/office/drawing/2014/main" id="{E6C1D7B7-0CF0-40A2-83AB-A3BC798F852D}"/>
              </a:ext>
            </a:extLst>
          </p:cNvPr>
          <p:cNvSpPr>
            <a:spLocks noChangeAspect="1"/>
          </p:cNvSpPr>
          <p:nvPr/>
        </p:nvSpPr>
        <p:spPr>
          <a:xfrm>
            <a:off x="12479805" y="4573513"/>
            <a:ext cx="221991" cy="216000"/>
          </a:xfrm>
          <a:prstGeom prst="ellipse">
            <a:avLst/>
          </a:prstGeom>
          <a:solidFill>
            <a:schemeClr val="tx1">
              <a:lumMod val="60000"/>
              <a:lumOff val="40000"/>
            </a:schemeClr>
          </a:solidFill>
          <a:ln>
            <a:solidFill>
              <a:srgbClr val="003C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5</a:t>
            </a:r>
          </a:p>
        </p:txBody>
      </p:sp>
      <p:cxnSp>
        <p:nvCxnSpPr>
          <p:cNvPr id="21" name="Connecteur droit avec flèche 20">
            <a:extLst>
              <a:ext uri="{FF2B5EF4-FFF2-40B4-BE49-F238E27FC236}">
                <a16:creationId xmlns:a16="http://schemas.microsoft.com/office/drawing/2014/main" id="{FEDF8C30-02DC-4F3E-846A-67116AB9D337}"/>
              </a:ext>
            </a:extLst>
          </p:cNvPr>
          <p:cNvCxnSpPr>
            <a:cxnSpLocks/>
            <a:endCxn id="29" idx="0"/>
          </p:cNvCxnSpPr>
          <p:nvPr/>
        </p:nvCxnSpPr>
        <p:spPr>
          <a:xfrm>
            <a:off x="8159549" y="5106863"/>
            <a:ext cx="0" cy="283504"/>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 coins arrondis 22">
            <a:extLst>
              <a:ext uri="{FF2B5EF4-FFF2-40B4-BE49-F238E27FC236}">
                <a16:creationId xmlns:a16="http://schemas.microsoft.com/office/drawing/2014/main" id="{5CE1597C-4F44-4886-966D-EF356EF2C758}"/>
              </a:ext>
            </a:extLst>
          </p:cNvPr>
          <p:cNvSpPr/>
          <p:nvPr/>
        </p:nvSpPr>
        <p:spPr>
          <a:xfrm>
            <a:off x="8857943" y="1399176"/>
            <a:ext cx="2880320" cy="303309"/>
          </a:xfrm>
          <a:prstGeom prst="roundRect">
            <a:avLst/>
          </a:prstGeom>
          <a:solidFill>
            <a:srgbClr val="99CCFF">
              <a:alpha val="27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Rectangle : coins arrondis 23">
            <a:extLst>
              <a:ext uri="{FF2B5EF4-FFF2-40B4-BE49-F238E27FC236}">
                <a16:creationId xmlns:a16="http://schemas.microsoft.com/office/drawing/2014/main" id="{9056437B-2D25-4535-B7BA-79FFC4D5126F}"/>
              </a:ext>
            </a:extLst>
          </p:cNvPr>
          <p:cNvSpPr/>
          <p:nvPr/>
        </p:nvSpPr>
        <p:spPr>
          <a:xfrm>
            <a:off x="7901889" y="4440527"/>
            <a:ext cx="4419798" cy="303309"/>
          </a:xfrm>
          <a:prstGeom prst="roundRect">
            <a:avLst/>
          </a:prstGeom>
          <a:solidFill>
            <a:srgbClr val="99CCFF">
              <a:alpha val="27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 coins arrondis 24">
            <a:extLst>
              <a:ext uri="{FF2B5EF4-FFF2-40B4-BE49-F238E27FC236}">
                <a16:creationId xmlns:a16="http://schemas.microsoft.com/office/drawing/2014/main" id="{CCAAD68B-1741-46B3-9AD2-2DE31C8B9130}"/>
              </a:ext>
            </a:extLst>
          </p:cNvPr>
          <p:cNvSpPr/>
          <p:nvPr/>
        </p:nvSpPr>
        <p:spPr>
          <a:xfrm>
            <a:off x="7901889" y="4803554"/>
            <a:ext cx="4419792" cy="303309"/>
          </a:xfrm>
          <a:prstGeom prst="roundRect">
            <a:avLst/>
          </a:prstGeom>
          <a:solidFill>
            <a:srgbClr val="99CCFF">
              <a:alpha val="27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 coins arrondis 25">
            <a:extLst>
              <a:ext uri="{FF2B5EF4-FFF2-40B4-BE49-F238E27FC236}">
                <a16:creationId xmlns:a16="http://schemas.microsoft.com/office/drawing/2014/main" id="{0EB73482-5904-4F72-829E-6F109E79FA1A}"/>
              </a:ext>
            </a:extLst>
          </p:cNvPr>
          <p:cNvSpPr/>
          <p:nvPr/>
        </p:nvSpPr>
        <p:spPr>
          <a:xfrm>
            <a:off x="10937799" y="3182043"/>
            <a:ext cx="800464" cy="303309"/>
          </a:xfrm>
          <a:prstGeom prst="roundRect">
            <a:avLst/>
          </a:prstGeom>
          <a:solidFill>
            <a:srgbClr val="99CCFF">
              <a:alpha val="27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 coins arrondis 28">
            <a:extLst>
              <a:ext uri="{FF2B5EF4-FFF2-40B4-BE49-F238E27FC236}">
                <a16:creationId xmlns:a16="http://schemas.microsoft.com/office/drawing/2014/main" id="{60D77202-6CCE-4CB6-9E63-3F2C1BC364D5}"/>
              </a:ext>
            </a:extLst>
          </p:cNvPr>
          <p:cNvSpPr/>
          <p:nvPr/>
        </p:nvSpPr>
        <p:spPr>
          <a:xfrm>
            <a:off x="7913575" y="5390367"/>
            <a:ext cx="608894" cy="303309"/>
          </a:xfrm>
          <a:prstGeom prst="roundRect">
            <a:avLst/>
          </a:prstGeom>
          <a:solidFill>
            <a:srgbClr val="99CCFF">
              <a:alpha val="27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146290794"/>
      </p:ext>
    </p:extLst>
  </p:cSld>
  <p:clrMapOvr>
    <a:masterClrMapping/>
  </p:clrMapOvr>
</p:sld>
</file>

<file path=ppt/theme/theme1.xml><?xml version="1.0" encoding="utf-8"?>
<a:theme xmlns:a="http://schemas.openxmlformats.org/drawingml/2006/main" name="Thème Office">
  <a:themeElements>
    <a:clrScheme name="CD93">
      <a:dk1>
        <a:srgbClr val="002B67"/>
      </a:dk1>
      <a:lt1>
        <a:srgbClr val="FFFFFF"/>
      </a:lt1>
      <a:dk2>
        <a:srgbClr val="B1C903"/>
      </a:dk2>
      <a:lt2>
        <a:srgbClr val="F79E01"/>
      </a:lt2>
      <a:accent1>
        <a:srgbClr val="E4001B"/>
      </a:accent1>
      <a:accent2>
        <a:srgbClr val="9D62A2"/>
      </a:accent2>
      <a:accent3>
        <a:srgbClr val="BBBCBE"/>
      </a:accent3>
      <a:accent4>
        <a:srgbClr val="01ACE2"/>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lide_pprhd.potx" id="{676C8B1A-5F03-4F96-BEB3-4E3B97BC6C80}" vid="{7A43F48E-470F-45EA-8E7D-0289AD4F169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670e13c3-f726-4ac3-87b3-b5409de6c02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4D23E9F86B5014E8FEE992E7373B9F0" ma:contentTypeVersion="15" ma:contentTypeDescription="Create a new document." ma:contentTypeScope="" ma:versionID="37251f1aa76359046786bd3166bf7b7e">
  <xsd:schema xmlns:xsd="http://www.w3.org/2001/XMLSchema" xmlns:xs="http://www.w3.org/2001/XMLSchema" xmlns:p="http://schemas.microsoft.com/office/2006/metadata/properties" xmlns:ns3="670e13c3-f726-4ac3-87b3-b5409de6c026" xmlns:ns4="b91cdaab-b211-48c0-822c-114f63786997" targetNamespace="http://schemas.microsoft.com/office/2006/metadata/properties" ma:root="true" ma:fieldsID="4a8f4e225b7be5c8a7e0c6830277d699" ns3:_="" ns4:_="">
    <xsd:import namespace="670e13c3-f726-4ac3-87b3-b5409de6c026"/>
    <xsd:import namespace="b91cdaab-b211-48c0-822c-114f6378699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LengthInSeconds" minOccurs="0"/>
                <xsd:element ref="ns4:SharedWithUsers" minOccurs="0"/>
                <xsd:element ref="ns4:SharedWithDetails" minOccurs="0"/>
                <xsd:element ref="ns4:SharingHintHash" minOccurs="0"/>
                <xsd:element ref="ns3:MediaServiceLocation"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0e13c3-f726-4ac3-87b3-b5409de6c0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1cdaab-b211-48c0-822c-114f6378699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95DE3A0-EB8A-47F0-8ADC-EAF194E3DC3E}">
  <ds:schemaRefs>
    <ds:schemaRef ds:uri="http://schemas.microsoft.com/sharepoint/v3/contenttype/forms"/>
  </ds:schemaRefs>
</ds:datastoreItem>
</file>

<file path=customXml/itemProps2.xml><?xml version="1.0" encoding="utf-8"?>
<ds:datastoreItem xmlns:ds="http://schemas.openxmlformats.org/officeDocument/2006/customXml" ds:itemID="{B3278A34-00DF-4E52-8C3C-84A33CFE319C}">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670e13c3-f726-4ac3-87b3-b5409de6c026"/>
    <ds:schemaRef ds:uri="b91cdaab-b211-48c0-822c-114f63786997"/>
    <ds:schemaRef ds:uri="http://schemas.microsoft.com/office/2006/documentManagement/types"/>
    <ds:schemaRef ds:uri="http://www.w3.org/XML/1998/namespace"/>
    <ds:schemaRef ds:uri="http://purl.org/dc/terms/"/>
  </ds:schemaRefs>
</ds:datastoreItem>
</file>

<file path=customXml/itemProps3.xml><?xml version="1.0" encoding="utf-8"?>
<ds:datastoreItem xmlns:ds="http://schemas.openxmlformats.org/officeDocument/2006/customXml" ds:itemID="{0F65E63B-1015-49CE-B245-32CAFDBE4D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0e13c3-f726-4ac3-87b3-b5409de6c026"/>
    <ds:schemaRef ds:uri="b91cdaab-b211-48c0-822c-114f637869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1472</Words>
  <Application>Microsoft Office PowerPoint</Application>
  <PresentationFormat>Personnalisé</PresentationFormat>
  <Paragraphs>215</Paragraphs>
  <Slides>21</Slides>
  <Notes>7</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21</vt:i4>
      </vt:variant>
    </vt:vector>
  </HeadingPairs>
  <TitlesOfParts>
    <vt:vector size="25" baseType="lpstr">
      <vt:lpstr>Arial</vt:lpstr>
      <vt:lpstr>Calibri</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Foire aux questions</vt:lpstr>
      <vt:lpstr>Présentation PowerPoint</vt:lpstr>
      <vt:lpstr>Présentation PowerPoint</vt:lpstr>
      <vt:lpstr>Présentation PowerPoint</vt:lpstr>
      <vt:lpstr>Présentation PowerPoint</vt:lpstr>
      <vt:lpstr>Présentation PowerPoint</vt:lpstr>
    </vt:vector>
  </TitlesOfParts>
  <Company>Conseil Departemental de la Seine Saint Denis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Martin Preaud</dc:creator>
  <cp:lastModifiedBy>Sylviane Boussard</cp:lastModifiedBy>
  <cp:revision>1306</cp:revision>
  <cp:lastPrinted>2023-09-29T14:19:50Z</cp:lastPrinted>
  <dcterms:created xsi:type="dcterms:W3CDTF">2019-10-14T11:54:37Z</dcterms:created>
  <dcterms:modified xsi:type="dcterms:W3CDTF">2024-10-14T08:14:25Z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2018-11-20T00:00:00Z</vt:filetime>
  </property>
  <property fmtid="{D5CDD505-2E9C-101B-9397-08002B2CF9AE}" pid="3" name="Creator">
    <vt:lpwstr>Adobe Illustrator CC 22.1 (Macintosh)</vt:lpwstr>
  </property>
  <property fmtid="{D5CDD505-2E9C-101B-9397-08002B2CF9AE}" pid="4" name="LastSaved">
    <vt:filetime>2018-11-20T00:00:00Z</vt:filetime>
  </property>
  <property fmtid="{D5CDD505-2E9C-101B-9397-08002B2CF9AE}" pid="5" name="ContentTypeId">
    <vt:lpwstr>0x01010094D23E9F86B5014E8FEE992E7373B9F0</vt:lpwstr>
  </property>
</Properties>
</file>